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3"/>
  </p:notesMasterIdLst>
  <p:handoutMasterIdLst>
    <p:handoutMasterId r:id="rId14"/>
  </p:handoutMasterIdLst>
  <p:sldIdLst>
    <p:sldId id="260" r:id="rId2"/>
    <p:sldId id="300" r:id="rId3"/>
    <p:sldId id="301" r:id="rId4"/>
    <p:sldId id="266" r:id="rId5"/>
    <p:sldId id="262" r:id="rId6"/>
    <p:sldId id="278" r:id="rId7"/>
    <p:sldId id="284" r:id="rId8"/>
    <p:sldId id="285" r:id="rId9"/>
    <p:sldId id="288" r:id="rId10"/>
    <p:sldId id="294" r:id="rId11"/>
    <p:sldId id="29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Forfatter" initials="F" lastIdx="71" clrIdx="0"/>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15E"/>
    <a:srgbClr val="4CBDCA"/>
    <a:srgbClr val="E6E6E6"/>
    <a:srgbClr val="1D619D"/>
    <a:srgbClr val="7C6651"/>
    <a:srgbClr val="5757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8523" autoAdjust="0"/>
  </p:normalViewPr>
  <p:slideViewPr>
    <p:cSldViewPr snapToGrid="0" showGuides="1">
      <p:cViewPr varScale="1">
        <p:scale>
          <a:sx n="111" d="100"/>
          <a:sy n="111" d="100"/>
        </p:scale>
        <p:origin x="336" y="96"/>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Footer Placeholder 5"/>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D8382C0-1D05-4229-918E-CDD7B7E48B4A}" type="slidenum">
              <a:rPr lang="en-GB" smtClean="0"/>
              <a:t>‹nr.›</a:t>
            </a:fld>
            <a:endParaRPr lang="en-GB"/>
          </a:p>
        </p:txBody>
      </p:sp>
      <p:sp>
        <p:nvSpPr>
          <p:cNvPr id="8" name="Date Placeholder 7"/>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3F6AEEE-E778-402E-8B8F-9A98AED26EB8}" type="datetimeFigureOut">
              <a:rPr lang="en-GB" smtClean="0"/>
              <a:t>14/01/2026</a:t>
            </a:fld>
            <a:endParaRPr lang="en-GB"/>
          </a:p>
        </p:txBody>
      </p:sp>
      <p:sp>
        <p:nvSpPr>
          <p:cNvPr id="9" name="Header Placeholder 8"/>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Notes Placeholder 7"/>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Date Placeholder 8"/>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000"/>
            </a:lvl1pPr>
          </a:lstStyle>
          <a:p>
            <a:fld id="{1386E511-D742-4EFE-90B5-C9FC42762E0F}" type="datetimeFigureOut">
              <a:rPr lang="en-GB" smtClean="0"/>
              <a:pPr/>
              <a:t>14/01/2026</a:t>
            </a:fld>
            <a:endParaRPr lang="en-GB"/>
          </a:p>
        </p:txBody>
      </p:sp>
      <p:sp>
        <p:nvSpPr>
          <p:cNvPr id="10" name="Slide Number Placeholder 9"/>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00"/>
            </a:lvl1pPr>
          </a:lstStyle>
          <a:p>
            <a:fld id="{A16CFAD1-D197-4A88-B173-A6412E995EE5}" type="slidenum">
              <a:rPr lang="en-GB" smtClean="0"/>
              <a:pPr/>
              <a:t>‹nr.›</a:t>
            </a:fld>
            <a:endParaRPr lang="en-GB"/>
          </a:p>
        </p:txBody>
      </p:sp>
      <p:sp>
        <p:nvSpPr>
          <p:cNvPr id="11" name="Footer Placeholder 10"/>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000"/>
            </a:lvl1pPr>
          </a:lstStyle>
          <a:p>
            <a:endParaRPr lang="en-GB"/>
          </a:p>
        </p:txBody>
      </p:sp>
      <p:sp>
        <p:nvSpPr>
          <p:cNvPr id="12" name="Slide Image Placeholder 11"/>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13" name="Header Placeholder 12"/>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000"/>
            </a:lvl1pPr>
          </a:lstStyle>
          <a:p>
            <a:endParaRPr lang="en-GB"/>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emf"/></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Master" Target="../slideMasters/slideMaster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slide til mørkt billede">
    <p:spTree>
      <p:nvGrpSpPr>
        <p:cNvPr id="1" name=""/>
        <p:cNvGrpSpPr/>
        <p:nvPr/>
      </p:nvGrpSpPr>
      <p:grpSpPr>
        <a:xfrm>
          <a:off x="0" y="0"/>
          <a:ext cx="0" cy="0"/>
          <a:chOff x="0" y="0"/>
          <a:chExt cx="0" cy="0"/>
        </a:xfrm>
      </p:grpSpPr>
      <p:sp>
        <p:nvSpPr>
          <p:cNvPr id="10" name="Picture Placeholder 7">
            <a:extLst>
              <a:ext uri="{FF2B5EF4-FFF2-40B4-BE49-F238E27FC236}">
                <a16:creationId xmlns:a16="http://schemas.microsoft.com/office/drawing/2014/main" id="{2EEB278E-06EE-4485-89DA-3982B463C2DA}"/>
              </a:ext>
            </a:extLst>
          </p:cNvPr>
          <p:cNvSpPr>
            <a:spLocks noGrp="1"/>
          </p:cNvSpPr>
          <p:nvPr>
            <p:ph type="pic" sz="quarter" idx="13" hasCustomPrompt="1"/>
          </p:nvPr>
        </p:nvSpPr>
        <p:spPr>
          <a:xfrm>
            <a:off x="0" y="-1"/>
            <a:ext cx="12193200" cy="6861600"/>
          </a:xfrm>
          <a:solidFill>
            <a:srgbClr val="E6E6E6"/>
          </a:solidFill>
        </p:spPr>
        <p:txBody>
          <a:bodyPr lIns="144000" tIns="108000"/>
          <a:lstStyle>
            <a:lvl1pPr marL="0" indent="0" algn="l">
              <a:buNone/>
              <a:defRPr sz="1600"/>
            </a:lvl1pPr>
          </a:lstStyle>
          <a:p>
            <a:r>
              <a:rPr lang="da-DK" dirty="0"/>
              <a:t>Klik på rammen for at tilføje et mørkt billede via Indsæt og Billeder eller via Templafy Skyfish</a:t>
            </a:r>
          </a:p>
        </p:txBody>
      </p:sp>
      <p:sp>
        <p:nvSpPr>
          <p:cNvPr id="2" name="Title 1"/>
          <p:cNvSpPr>
            <a:spLocks noGrp="1"/>
          </p:cNvSpPr>
          <p:nvPr>
            <p:ph type="ctrTitle"/>
          </p:nvPr>
        </p:nvSpPr>
        <p:spPr>
          <a:xfrm>
            <a:off x="1029600" y="1636713"/>
            <a:ext cx="8388000" cy="2894390"/>
          </a:xfrm>
        </p:spPr>
        <p:txBody>
          <a:bodyPr anchor="b"/>
          <a:lstStyle>
            <a:lvl1pPr algn="l">
              <a:defRPr sz="6600">
                <a:solidFill>
                  <a:schemeClr val="bg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516"/>
            <a:ext cx="8388000" cy="1186971"/>
          </a:xfrm>
        </p:spPr>
        <p:txBody>
          <a:bodyPr/>
          <a:lstStyle>
            <a:lvl1pPr marL="0" indent="0" algn="l">
              <a:spcBef>
                <a:spcPts val="0"/>
              </a:spcBef>
              <a:buFont typeface="Arial" panose="020B0604020202020204" pitchFamily="34" charset="0"/>
              <a:buChar char="​"/>
              <a:defRPr sz="4000">
                <a:solidFill>
                  <a:schemeClr val="bg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sp>
        <p:nvSpPr>
          <p:cNvPr id="13" name="Logo Placeholder Grafik">
            <a:extLst>
              <a:ext uri="{FF2B5EF4-FFF2-40B4-BE49-F238E27FC236}">
                <a16:creationId xmlns:a16="http://schemas.microsoft.com/office/drawing/2014/main" id="{11F87B8E-2791-4AE8-83DF-94E02F33557A}"/>
              </a:ext>
            </a:extLst>
          </p:cNvPr>
          <p:cNvSpPr>
            <a:spLocks noGrp="1"/>
          </p:cNvSpPr>
          <p:nvPr>
            <p:ph type="body" sz="quarter" idx="15" hasCustomPrompt="1"/>
          </p:nvPr>
        </p:nvSpPr>
        <p:spPr>
          <a:xfrm>
            <a:off x="10468466" y="143695"/>
            <a:ext cx="1724400" cy="2196000"/>
          </a:xfrm>
          <a:blipFill>
            <a:blip r:embed="rId2"/>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11" name="Logo Placeholder logo">
            <a:extLst>
              <a:ext uri="{FF2B5EF4-FFF2-40B4-BE49-F238E27FC236}">
                <a16:creationId xmlns:a16="http://schemas.microsoft.com/office/drawing/2014/main" id="{92C400E1-38DA-4C4E-902A-BC5E1889BAE9}"/>
              </a:ext>
            </a:extLst>
          </p:cNvPr>
          <p:cNvSpPr>
            <a:spLocks noGrp="1"/>
          </p:cNvSpPr>
          <p:nvPr>
            <p:ph type="body" sz="quarter" idx="14" hasCustomPrompt="1"/>
          </p:nvPr>
        </p:nvSpPr>
        <p:spPr>
          <a:xfrm>
            <a:off x="10164167" y="6071278"/>
            <a:ext cx="1443600" cy="424800"/>
          </a:xfrm>
          <a:blipFill>
            <a:blip r:embed="rId3"/>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504768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noProof="0"/>
              <a:t>Klik for at redigere i master</a:t>
            </a:r>
            <a:endParaRPr lang="da-DK" noProof="0" dirty="0"/>
          </a:p>
        </p:txBody>
      </p:sp>
      <p:sp>
        <p:nvSpPr>
          <p:cNvPr id="9" name="Pladsholder til indhold 2"/>
          <p:cNvSpPr>
            <a:spLocks noGrp="1"/>
          </p:cNvSpPr>
          <p:nvPr>
            <p:ph idx="1" hasCustomPrompt="1"/>
          </p:nvPr>
        </p:nvSpPr>
        <p:spPr>
          <a:xfrm>
            <a:off x="1029600" y="1637999"/>
            <a:ext cx="10134000" cy="4168800"/>
          </a:xfrm>
        </p:spPr>
        <p:txBody>
          <a:bodyPr/>
          <a:lstStyle>
            <a:lvl5pPr>
              <a:defRPr/>
            </a:lvl5pPr>
            <a:lvl6pPr>
              <a:defRPr/>
            </a:lvl6pPr>
            <a:lvl7pPr>
              <a:defRPr/>
            </a:lvl7pPr>
            <a:lvl8pPr>
              <a:defRPr/>
            </a:lvl8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4" name="Pladsholder til dato 13" hidden="1">
            <a:extLst>
              <a:ext uri="{FF2B5EF4-FFF2-40B4-BE49-F238E27FC236}">
                <a16:creationId xmlns:a16="http://schemas.microsoft.com/office/drawing/2014/main" id="{47DE2DF5-FF8F-4E0B-A192-F05BE76E88B3}"/>
              </a:ext>
            </a:extLst>
          </p:cNvPr>
          <p:cNvSpPr>
            <a:spLocks noGrp="1"/>
          </p:cNvSpPr>
          <p:nvPr>
            <p:ph type="dt" sz="half" idx="10"/>
          </p:nvPr>
        </p:nvSpPr>
        <p:spPr/>
        <p:txBody>
          <a:bodyPr/>
          <a:lstStyle/>
          <a:p>
            <a:endParaRPr lang="da-DK" dirty="0"/>
          </a:p>
        </p:txBody>
      </p:sp>
      <p:sp>
        <p:nvSpPr>
          <p:cNvPr id="7"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p>
            <a:endParaRPr lang="da-DK" dirty="0"/>
          </a:p>
        </p:txBody>
      </p:sp>
      <p:sp>
        <p:nvSpPr>
          <p:cNvPr id="8"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p>
            <a:fld id="{0E46FCFD-B9B3-4DEB-B33C-CC6D12B084BB}" type="slidenum">
              <a:rPr lang="da-DK" smtClean="0"/>
              <a:pPr/>
              <a:t>‹nr.›</a:t>
            </a:fld>
            <a:endParaRPr lang="da-DK" dirty="0"/>
          </a:p>
        </p:txBody>
      </p:sp>
    </p:spTree>
    <p:extLst>
      <p:ext uri="{BB962C8B-B14F-4D97-AF65-F5344CB8AC3E}">
        <p14:creationId xmlns:p14="http://schemas.microsoft.com/office/powerpoint/2010/main" val="1154529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el og indholdsobjekt - grå">
    <p:spTree>
      <p:nvGrpSpPr>
        <p:cNvPr id="1" name=""/>
        <p:cNvGrpSpPr/>
        <p:nvPr/>
      </p:nvGrpSpPr>
      <p:grpSpPr>
        <a:xfrm>
          <a:off x="0" y="0"/>
          <a:ext cx="0" cy="0"/>
          <a:chOff x="0" y="0"/>
          <a:chExt cx="0" cy="0"/>
        </a:xfrm>
      </p:grpSpPr>
      <p:sp>
        <p:nvSpPr>
          <p:cNvPr id="7" name="Background">
            <a:extLst>
              <a:ext uri="{FF2B5EF4-FFF2-40B4-BE49-F238E27FC236}">
                <a16:creationId xmlns:a16="http://schemas.microsoft.com/office/drawing/2014/main" id="{F5953F35-6C01-4DBB-AE72-CA4B607D8BB1}"/>
              </a:ext>
            </a:extLst>
          </p:cNvPr>
          <p:cNvSpPr/>
          <p:nvPr userDrawn="1"/>
        </p:nvSpPr>
        <p:spPr>
          <a:xfrm>
            <a:off x="0" y="0"/>
            <a:ext cx="12193200" cy="6861600"/>
          </a:xfrm>
          <a:prstGeom prst="rect">
            <a:avLst/>
          </a:prstGeom>
          <a:solidFill>
            <a:srgbClr val="5756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le 1"/>
          <p:cNvSpPr>
            <a:spLocks noGrp="1"/>
          </p:cNvSpPr>
          <p:nvPr>
            <p:ph type="title"/>
          </p:nvPr>
        </p:nvSpPr>
        <p:spPr/>
        <p:txBody>
          <a:bodyPr/>
          <a:lstStyle>
            <a:lvl1pPr>
              <a:defRPr>
                <a:solidFill>
                  <a:schemeClr val="bg1"/>
                </a:solidFill>
              </a:defRPr>
            </a:lvl1pPr>
          </a:lstStyle>
          <a:p>
            <a:r>
              <a:rPr lang="da-DK" noProof="0"/>
              <a:t>Klik for at redigere i master</a:t>
            </a:r>
            <a:endParaRPr lang="da-DK" noProof="0" dirty="0"/>
          </a:p>
        </p:txBody>
      </p:sp>
      <p:sp>
        <p:nvSpPr>
          <p:cNvPr id="3" name="Content Placeholder 2"/>
          <p:cNvSpPr>
            <a:spLocks noGrp="1"/>
          </p:cNvSpPr>
          <p:nvPr>
            <p:ph idx="1" hasCustomPrompt="1"/>
          </p:nvPr>
        </p:nvSpPr>
        <p:spPr/>
        <p:txBody>
          <a:bodyPr/>
          <a:lstStyle>
            <a:lvl1pPr>
              <a:spcBef>
                <a:spcPts val="1200"/>
              </a:spcBef>
              <a:buClr>
                <a:schemeClr val="accent3"/>
              </a:buClr>
              <a:defRPr>
                <a:solidFill>
                  <a:schemeClr val="bg1"/>
                </a:solidFill>
              </a:defRPr>
            </a:lvl1pPr>
            <a:lvl2pPr>
              <a:spcBef>
                <a:spcPts val="300"/>
              </a:spcBef>
              <a:spcAft>
                <a:spcPts val="0"/>
              </a:spcAft>
              <a:buClr>
                <a:schemeClr val="accent1"/>
              </a:buClr>
              <a:defRPr>
                <a:solidFill>
                  <a:schemeClr val="bg1"/>
                </a:solidFill>
              </a:defRPr>
            </a:lvl2pPr>
            <a:lvl3pPr>
              <a:spcBef>
                <a:spcPts val="300"/>
              </a:spcBef>
              <a:spcAft>
                <a:spcPts val="0"/>
              </a:spcAft>
              <a:defRPr>
                <a:solidFill>
                  <a:schemeClr val="bg1"/>
                </a:solidFill>
              </a:defRPr>
            </a:lvl3pPr>
            <a:lvl4pPr>
              <a:spcBef>
                <a:spcPts val="300"/>
              </a:spcBef>
              <a:spcAft>
                <a:spcPts val="0"/>
              </a:spcAft>
              <a:buClr>
                <a:schemeClr val="accent3"/>
              </a:buClr>
              <a:defRPr>
                <a:solidFill>
                  <a:schemeClr val="bg1"/>
                </a:solidFill>
              </a:defRPr>
            </a:lvl4pPr>
            <a:lvl5pPr>
              <a:spcBef>
                <a:spcPts val="300"/>
              </a:spcBef>
              <a:spcAft>
                <a:spcPts val="0"/>
              </a:spcAft>
              <a:buClr>
                <a:schemeClr val="accent3"/>
              </a:buClr>
              <a:defRPr>
                <a:solidFill>
                  <a:schemeClr val="bg1"/>
                </a:solidFill>
              </a:defRPr>
            </a:lvl5pPr>
            <a:lvl6pPr>
              <a:defRPr>
                <a:solidFill>
                  <a:schemeClr val="bg1"/>
                </a:solidFill>
              </a:defRPr>
            </a:lvl6pPr>
            <a:lvl7pPr>
              <a:defRPr>
                <a:solidFill>
                  <a:schemeClr val="bg1"/>
                </a:solidFill>
              </a:defRPr>
            </a:lvl7pPr>
            <a:lvl8pPr>
              <a:buNone/>
              <a:defRPr>
                <a:solidFill>
                  <a:schemeClr val="bg1"/>
                </a:solidFill>
              </a:defRPr>
            </a:lvl8pPr>
            <a:lvl9pPr>
              <a:defRPr>
                <a:solidFill>
                  <a:schemeClr val="bg1"/>
                </a:solidFill>
              </a:defRPr>
            </a:lvl9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noProof="0" dirty="0"/>
              <a:t>6</a:t>
            </a:r>
          </a:p>
          <a:p>
            <a:pPr lvl="6"/>
            <a:r>
              <a:rPr lang="da-DK" noProof="0" dirty="0"/>
              <a:t>7</a:t>
            </a:r>
          </a:p>
          <a:p>
            <a:pPr lvl="7"/>
            <a:r>
              <a:rPr lang="da-DK" noProof="0" dirty="0"/>
              <a:t>8</a:t>
            </a:r>
          </a:p>
          <a:p>
            <a:pPr lvl="8"/>
            <a:r>
              <a:rPr lang="da-DK" noProof="0" dirty="0"/>
              <a:t>9</a:t>
            </a:r>
          </a:p>
        </p:txBody>
      </p:sp>
      <p:sp>
        <p:nvSpPr>
          <p:cNvPr id="14" name="Pladsholder til dato 13" hidden="1">
            <a:extLst>
              <a:ext uri="{FF2B5EF4-FFF2-40B4-BE49-F238E27FC236}">
                <a16:creationId xmlns:a16="http://schemas.microsoft.com/office/drawing/2014/main" id="{47DE2DF5-FF8F-4E0B-A192-F05BE76E88B3}"/>
              </a:ext>
            </a:extLst>
          </p:cNvPr>
          <p:cNvSpPr>
            <a:spLocks noGrp="1"/>
          </p:cNvSpPr>
          <p:nvPr>
            <p:ph type="dt" sz="half" idx="10"/>
          </p:nvPr>
        </p:nvSpPr>
        <p:spPr/>
        <p:txBody>
          <a:bodyPr/>
          <a:lstStyle/>
          <a:p>
            <a:endParaRPr lang="da-DK" dirty="0"/>
          </a:p>
        </p:txBody>
      </p:sp>
      <p:pic>
        <p:nvPicPr>
          <p:cNvPr id="8" name="Logo">
            <a:extLst>
              <a:ext uri="{FF2B5EF4-FFF2-40B4-BE49-F238E27FC236}">
                <a16:creationId xmlns:a16="http://schemas.microsoft.com/office/drawing/2014/main" id="{265956DE-EFE7-421B-AB1B-9C457CD83B7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9"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lvl1pPr>
              <a:defRPr>
                <a:solidFill>
                  <a:schemeClr val="bg1"/>
                </a:solidFill>
              </a:defRPr>
            </a:lvl1pPr>
          </a:lstStyle>
          <a:p>
            <a:endParaRPr lang="da-DK" dirty="0"/>
          </a:p>
        </p:txBody>
      </p:sp>
      <p:sp>
        <p:nvSpPr>
          <p:cNvPr id="10"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lvl1pPr>
              <a:defRPr>
                <a:solidFill>
                  <a:schemeClr val="bg1"/>
                </a:solidFill>
              </a:defRPr>
            </a:lvl1pPr>
          </a:lstStyle>
          <a:p>
            <a:fld id="{0E46FCFD-B9B3-4DEB-B33C-CC6D12B084BB}" type="slidenum">
              <a:rPr lang="da-DK" smtClean="0"/>
              <a:pPr/>
              <a:t>‹nr.›</a:t>
            </a:fld>
            <a:endParaRPr lang="da-DK" dirty="0"/>
          </a:p>
        </p:txBody>
      </p:sp>
    </p:spTree>
    <p:extLst>
      <p:ext uri="{BB962C8B-B14F-4D97-AF65-F5344CB8AC3E}">
        <p14:creationId xmlns:p14="http://schemas.microsoft.com/office/powerpoint/2010/main" val="2578944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indholdsobjekter (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noProof="0"/>
              <a:t>Klik for at redigere i master</a:t>
            </a:r>
            <a:endParaRPr lang="da-DK" noProof="0" dirty="0"/>
          </a:p>
        </p:txBody>
      </p:sp>
      <p:sp>
        <p:nvSpPr>
          <p:cNvPr id="9" name="Pladsholder til indhold 2"/>
          <p:cNvSpPr>
            <a:spLocks noGrp="1"/>
          </p:cNvSpPr>
          <p:nvPr>
            <p:ph idx="1" hasCustomPrompt="1"/>
          </p:nvPr>
        </p:nvSpPr>
        <p:spPr>
          <a:xfrm>
            <a:off x="1029600" y="1637999"/>
            <a:ext cx="7729200" cy="4168800"/>
          </a:xfrm>
        </p:spPr>
        <p:txBody>
          <a:body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0" name="Pladsholder til indhold 3"/>
          <p:cNvSpPr>
            <a:spLocks noGrp="1"/>
          </p:cNvSpPr>
          <p:nvPr>
            <p:ph sz="half" idx="2" hasCustomPrompt="1"/>
          </p:nvPr>
        </p:nvSpPr>
        <p:spPr>
          <a:xfrm>
            <a:off x="9052560" y="1636713"/>
            <a:ext cx="2110740" cy="4168775"/>
          </a:xfrm>
        </p:spPr>
        <p:txBody>
          <a:bodyPr/>
          <a:lstStyle>
            <a:lvl1pPr>
              <a:spcBef>
                <a:spcPts val="0"/>
              </a:spcBef>
              <a:defRPr sz="1800"/>
            </a:lvl1pPr>
            <a:lvl2pPr>
              <a:spcBef>
                <a:spcPts val="0"/>
              </a:spcBef>
              <a:defRPr sz="1800"/>
            </a:lvl2pPr>
            <a:lvl3pPr>
              <a:spcBef>
                <a:spcPts val="0"/>
              </a:spcBef>
              <a:defRPr sz="1800"/>
            </a:lvl3pPr>
            <a:lvl4pPr>
              <a:spcBef>
                <a:spcPts val="0"/>
              </a:spcBef>
              <a:defRPr sz="1800"/>
            </a:lvl4pPr>
            <a:lvl5pPr>
              <a:spcBef>
                <a:spcPts val="0"/>
              </a:spcBef>
              <a:defRPr sz="1800"/>
            </a:lvl5pPr>
            <a:lvl6pPr>
              <a:spcBef>
                <a:spcPts val="0"/>
              </a:spcBef>
              <a:defRPr sz="1800"/>
            </a:lvl6pPr>
            <a:lvl7pPr>
              <a:spcBef>
                <a:spcPts val="0"/>
              </a:spcBef>
              <a:defRPr sz="1800"/>
            </a:lvl7pPr>
            <a:lvl8pPr>
              <a:spcBef>
                <a:spcPts val="0"/>
              </a:spcBef>
              <a:defRPr sz="1800"/>
            </a:lvl8pPr>
            <a:lvl9pPr>
              <a:spcBef>
                <a:spcPts val="0"/>
              </a:spcBef>
              <a:defRPr sz="1800"/>
            </a:lvl9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4" name="Pladsholder til dato 13" hidden="1">
            <a:extLst>
              <a:ext uri="{FF2B5EF4-FFF2-40B4-BE49-F238E27FC236}">
                <a16:creationId xmlns:a16="http://schemas.microsoft.com/office/drawing/2014/main" id="{47DE2DF5-FF8F-4E0B-A192-F05BE76E88B3}"/>
              </a:ext>
            </a:extLst>
          </p:cNvPr>
          <p:cNvSpPr>
            <a:spLocks noGrp="1"/>
          </p:cNvSpPr>
          <p:nvPr>
            <p:ph type="dt" sz="half" idx="10"/>
          </p:nvPr>
        </p:nvSpPr>
        <p:spPr/>
        <p:txBody>
          <a:bodyPr/>
          <a:lstStyle/>
          <a:p>
            <a:endParaRPr lang="da-DK" dirty="0"/>
          </a:p>
        </p:txBody>
      </p:sp>
      <p:sp>
        <p:nvSpPr>
          <p:cNvPr id="7"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p>
            <a:endParaRPr lang="da-DK" dirty="0"/>
          </a:p>
        </p:txBody>
      </p:sp>
      <p:sp>
        <p:nvSpPr>
          <p:cNvPr id="8"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p>
            <a:fld id="{0E46FCFD-B9B3-4DEB-B33C-CC6D12B084BB}" type="slidenum">
              <a:rPr lang="da-DK" smtClean="0"/>
              <a:pPr/>
              <a:t>‹nr.›</a:t>
            </a:fld>
            <a:endParaRPr lang="da-DK" dirty="0"/>
          </a:p>
        </p:txBody>
      </p:sp>
    </p:spTree>
    <p:extLst>
      <p:ext uri="{BB962C8B-B14F-4D97-AF65-F5344CB8AC3E}">
        <p14:creationId xmlns:p14="http://schemas.microsoft.com/office/powerpoint/2010/main" val="3921028931"/>
      </p:ext>
    </p:extLst>
  </p:cSld>
  <p:clrMapOvr>
    <a:masterClrMapping/>
  </p:clrMapOvr>
  <p:extLst>
    <p:ext uri="{DCECCB84-F9BA-43D5-87BE-67443E8EF086}">
      <p15:sldGuideLst xmlns:p15="http://schemas.microsoft.com/office/powerpoint/2012/main">
        <p15:guide id="1" pos="5518" userDrawn="1">
          <p15:clr>
            <a:srgbClr val="FBAE40"/>
          </p15:clr>
        </p15:guide>
        <p15:guide id="2" pos="570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indholdsobjekter (B)">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noProof="0"/>
              <a:t>Klik for at redigere i master</a:t>
            </a:r>
            <a:endParaRPr lang="da-DK" noProof="0" dirty="0"/>
          </a:p>
        </p:txBody>
      </p:sp>
      <p:sp>
        <p:nvSpPr>
          <p:cNvPr id="9" name="Pladsholder til indhold 2"/>
          <p:cNvSpPr>
            <a:spLocks noGrp="1"/>
          </p:cNvSpPr>
          <p:nvPr>
            <p:ph idx="1" hasCustomPrompt="1"/>
          </p:nvPr>
        </p:nvSpPr>
        <p:spPr>
          <a:xfrm>
            <a:off x="1029600" y="1637999"/>
            <a:ext cx="4906800" cy="4168800"/>
          </a:xfrm>
        </p:spPr>
        <p:txBody>
          <a:bodyPr/>
          <a:lstStyle>
            <a:lvl5pPr>
              <a:defRPr/>
            </a:lvl5pPr>
            <a:lvl6pPr>
              <a:defRPr/>
            </a:lvl6pPr>
            <a:lvl7pPr>
              <a:defRPr/>
            </a:lvl7pPr>
            <a:lvl8pPr>
              <a:defRPr/>
            </a:lvl8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0" name="Pladsholder til indhold 3"/>
          <p:cNvSpPr>
            <a:spLocks noGrp="1"/>
          </p:cNvSpPr>
          <p:nvPr>
            <p:ph sz="half" idx="2" hasCustomPrompt="1"/>
          </p:nvPr>
        </p:nvSpPr>
        <p:spPr>
          <a:xfrm>
            <a:off x="6256500" y="1636713"/>
            <a:ext cx="4906800" cy="4168775"/>
          </a:xfrm>
        </p:spPr>
        <p:txBody>
          <a:bodyPr/>
          <a:lstStyle>
            <a:lvl1pPr>
              <a:defRPr sz="2200"/>
            </a:lvl1pPr>
            <a:lvl2pPr>
              <a:defRPr sz="2200"/>
            </a:lvl2pPr>
            <a:lvl3pPr>
              <a:defRPr sz="2200"/>
            </a:lvl3pPr>
            <a:lvl4pPr>
              <a:defRPr sz="2200"/>
            </a:lvl4pPr>
            <a:lvl5pPr>
              <a:defRPr sz="2200"/>
            </a:lvl5pPr>
            <a:lvl6pPr>
              <a:defRPr sz="2200"/>
            </a:lvl6pPr>
            <a:lvl7pPr>
              <a:defRPr sz="2200"/>
            </a:lvl7pPr>
            <a:lvl8pPr>
              <a:defRPr sz="2200"/>
            </a:lvl8pPr>
            <a:lvl9pPr>
              <a:defRPr sz="2200"/>
            </a:lvl9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4" name="Pladsholder til dato 13" hidden="1">
            <a:extLst>
              <a:ext uri="{FF2B5EF4-FFF2-40B4-BE49-F238E27FC236}">
                <a16:creationId xmlns:a16="http://schemas.microsoft.com/office/drawing/2014/main" id="{47DE2DF5-FF8F-4E0B-A192-F05BE76E88B3}"/>
              </a:ext>
            </a:extLst>
          </p:cNvPr>
          <p:cNvSpPr>
            <a:spLocks noGrp="1"/>
          </p:cNvSpPr>
          <p:nvPr>
            <p:ph type="dt" sz="half" idx="10"/>
          </p:nvPr>
        </p:nvSpPr>
        <p:spPr/>
        <p:txBody>
          <a:bodyPr/>
          <a:lstStyle/>
          <a:p>
            <a:endParaRPr lang="da-DK" dirty="0"/>
          </a:p>
        </p:txBody>
      </p:sp>
      <p:sp>
        <p:nvSpPr>
          <p:cNvPr id="7"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p>
            <a:endParaRPr lang="da-DK" dirty="0"/>
          </a:p>
        </p:txBody>
      </p:sp>
      <p:sp>
        <p:nvSpPr>
          <p:cNvPr id="8"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p>
            <a:fld id="{0E46FCFD-B9B3-4DEB-B33C-CC6D12B084BB}" type="slidenum">
              <a:rPr lang="da-DK" smtClean="0"/>
              <a:pPr/>
              <a:t>‹nr.›</a:t>
            </a:fld>
            <a:endParaRPr lang="da-DK" dirty="0"/>
          </a:p>
        </p:txBody>
      </p:sp>
    </p:spTree>
    <p:extLst>
      <p:ext uri="{BB962C8B-B14F-4D97-AF65-F5344CB8AC3E}">
        <p14:creationId xmlns:p14="http://schemas.microsoft.com/office/powerpoint/2010/main" val="1932740325"/>
      </p:ext>
    </p:extLst>
  </p:cSld>
  <p:clrMapOvr>
    <a:masterClrMapping/>
  </p:clrMapOvr>
  <p:extLst>
    <p:ext uri="{DCECCB84-F9BA-43D5-87BE-67443E8EF086}">
      <p15:sldGuideLst xmlns:p15="http://schemas.microsoft.com/office/powerpoint/2012/main">
        <p15:guide id="1" pos="3741" userDrawn="1">
          <p15:clr>
            <a:srgbClr val="FBAE40"/>
          </p15:clr>
        </p15:guide>
        <p15:guide id="2" pos="39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indholdsobjekter (B) grå">
    <p:bg>
      <p:bgRef idx="1001">
        <a:schemeClr val="bg1"/>
      </p:bgRef>
    </p:bg>
    <p:spTree>
      <p:nvGrpSpPr>
        <p:cNvPr id="1" name=""/>
        <p:cNvGrpSpPr/>
        <p:nvPr/>
      </p:nvGrpSpPr>
      <p:grpSpPr>
        <a:xfrm>
          <a:off x="0" y="0"/>
          <a:ext cx="0" cy="0"/>
          <a:chOff x="0" y="0"/>
          <a:chExt cx="0" cy="0"/>
        </a:xfrm>
      </p:grpSpPr>
      <p:sp>
        <p:nvSpPr>
          <p:cNvPr id="11" name="Background">
            <a:extLst>
              <a:ext uri="{FF2B5EF4-FFF2-40B4-BE49-F238E27FC236}">
                <a16:creationId xmlns:a16="http://schemas.microsoft.com/office/drawing/2014/main" id="{F67ED29F-E2C4-4144-8823-BD3990AE25AE}"/>
              </a:ext>
            </a:extLst>
          </p:cNvPr>
          <p:cNvSpPr/>
          <p:nvPr userDrawn="1"/>
        </p:nvSpPr>
        <p:spPr>
          <a:xfrm>
            <a:off x="0" y="0"/>
            <a:ext cx="12193200" cy="6861600"/>
          </a:xfrm>
          <a:prstGeom prst="rect">
            <a:avLst/>
          </a:prstGeom>
          <a:solidFill>
            <a:srgbClr val="5756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pic>
        <p:nvPicPr>
          <p:cNvPr id="12" name="Logo">
            <a:extLst>
              <a:ext uri="{FF2B5EF4-FFF2-40B4-BE49-F238E27FC236}">
                <a16:creationId xmlns:a16="http://schemas.microsoft.com/office/drawing/2014/main" id="{5150AA3B-FBE9-4859-83BB-DE6BAD048C0E}"/>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2" name="Title 1"/>
          <p:cNvSpPr>
            <a:spLocks noGrp="1"/>
          </p:cNvSpPr>
          <p:nvPr>
            <p:ph type="title"/>
          </p:nvPr>
        </p:nvSpPr>
        <p:spPr/>
        <p:txBody>
          <a:bodyPr/>
          <a:lstStyle>
            <a:lvl1pPr>
              <a:defRPr/>
            </a:lvl1pPr>
          </a:lstStyle>
          <a:p>
            <a:r>
              <a:rPr lang="da-DK" noProof="0" dirty="0"/>
              <a:t>Klik for at redigere i master</a:t>
            </a:r>
          </a:p>
        </p:txBody>
      </p:sp>
      <p:sp>
        <p:nvSpPr>
          <p:cNvPr id="9" name="Pladsholder til indhold 2"/>
          <p:cNvSpPr>
            <a:spLocks noGrp="1"/>
          </p:cNvSpPr>
          <p:nvPr>
            <p:ph idx="1" hasCustomPrompt="1"/>
          </p:nvPr>
        </p:nvSpPr>
        <p:spPr>
          <a:xfrm>
            <a:off x="1029600" y="1637999"/>
            <a:ext cx="4904475" cy="4168800"/>
          </a:xfrm>
        </p:spPr>
        <p:txBody>
          <a:bodyPr/>
          <a:lstStyle>
            <a:lvl1pPr>
              <a:buClr>
                <a:schemeClr val="accent3"/>
              </a:buClr>
              <a:defRPr>
                <a:solidFill>
                  <a:schemeClr val="tx1"/>
                </a:solidFill>
              </a:defRPr>
            </a:lvl1pPr>
            <a:lvl2pPr>
              <a:buClr>
                <a:schemeClr val="accent1"/>
              </a:buClr>
              <a:defRPr>
                <a:solidFill>
                  <a:schemeClr val="tx1"/>
                </a:solidFill>
              </a:defRPr>
            </a:lvl2pPr>
            <a:lvl3pPr>
              <a:defRPr>
                <a:solidFill>
                  <a:schemeClr val="tx1"/>
                </a:solidFill>
              </a:defRPr>
            </a:lvl3pPr>
            <a:lvl4pPr>
              <a:buClr>
                <a:schemeClr val="accent3"/>
              </a:buClr>
              <a:defRPr>
                <a:solidFill>
                  <a:schemeClr val="tx1"/>
                </a:solidFill>
              </a:defRPr>
            </a:lvl4pPr>
            <a:lvl5pPr>
              <a:buClr>
                <a:schemeClr val="accent3"/>
              </a:buCl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0" name="Pladsholder til indhold 3"/>
          <p:cNvSpPr>
            <a:spLocks noGrp="1"/>
          </p:cNvSpPr>
          <p:nvPr>
            <p:ph sz="half" idx="2" hasCustomPrompt="1"/>
          </p:nvPr>
        </p:nvSpPr>
        <p:spPr>
          <a:xfrm>
            <a:off x="6256500" y="1636713"/>
            <a:ext cx="4906800" cy="4168775"/>
          </a:xfrm>
        </p:spPr>
        <p:txBody>
          <a:bodyPr/>
          <a:lstStyle>
            <a:lvl1pPr>
              <a:buClr>
                <a:schemeClr val="accent3"/>
              </a:buClr>
              <a:defRPr sz="2200">
                <a:solidFill>
                  <a:schemeClr val="tx1"/>
                </a:solidFill>
              </a:defRPr>
            </a:lvl1pPr>
            <a:lvl2pPr>
              <a:buClr>
                <a:schemeClr val="accent1"/>
              </a:buClr>
              <a:defRPr sz="2200">
                <a:solidFill>
                  <a:schemeClr val="tx1"/>
                </a:solidFill>
              </a:defRPr>
            </a:lvl2pPr>
            <a:lvl3pPr>
              <a:defRPr sz="2200">
                <a:solidFill>
                  <a:schemeClr val="tx1"/>
                </a:solidFill>
              </a:defRPr>
            </a:lvl3pPr>
            <a:lvl4pPr>
              <a:buClr>
                <a:schemeClr val="accent3"/>
              </a:buClr>
              <a:defRPr sz="2200">
                <a:solidFill>
                  <a:schemeClr val="tx1"/>
                </a:solidFill>
              </a:defRPr>
            </a:lvl4pPr>
            <a:lvl5pPr>
              <a:buClr>
                <a:schemeClr val="accent3"/>
              </a:buClr>
              <a:defRPr sz="2200">
                <a:solidFill>
                  <a:schemeClr val="tx1"/>
                </a:solidFill>
              </a:defRPr>
            </a:lvl5pPr>
            <a:lvl6pPr>
              <a:defRPr sz="2200">
                <a:solidFill>
                  <a:schemeClr val="tx1"/>
                </a:solidFill>
              </a:defRPr>
            </a:lvl6pPr>
            <a:lvl7pPr>
              <a:defRPr sz="2200">
                <a:solidFill>
                  <a:schemeClr val="tx1"/>
                </a:solidFill>
              </a:defRPr>
            </a:lvl7pPr>
            <a:lvl8pPr>
              <a:defRPr sz="2200">
                <a:solidFill>
                  <a:schemeClr val="tx1"/>
                </a:solidFill>
              </a:defRPr>
            </a:lvl8pPr>
            <a:lvl9pPr>
              <a:defRPr sz="2200">
                <a:solidFill>
                  <a:schemeClr val="tx1"/>
                </a:solidFill>
              </a:defRPr>
            </a:lvl9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4" name="Pladsholder til dato 13" hidden="1">
            <a:extLst>
              <a:ext uri="{FF2B5EF4-FFF2-40B4-BE49-F238E27FC236}">
                <a16:creationId xmlns:a16="http://schemas.microsoft.com/office/drawing/2014/main" id="{47DE2DF5-FF8F-4E0B-A192-F05BE76E88B3}"/>
              </a:ext>
            </a:extLst>
          </p:cNvPr>
          <p:cNvSpPr>
            <a:spLocks noGrp="1"/>
          </p:cNvSpPr>
          <p:nvPr>
            <p:ph type="dt" sz="half" idx="10"/>
          </p:nvPr>
        </p:nvSpPr>
        <p:spPr/>
        <p:txBody>
          <a:bodyPr/>
          <a:lstStyle/>
          <a:p>
            <a:endParaRPr lang="da-DK" dirty="0"/>
          </a:p>
        </p:txBody>
      </p:sp>
      <p:sp>
        <p:nvSpPr>
          <p:cNvPr id="7"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lvl1pPr>
              <a:defRPr>
                <a:solidFill>
                  <a:schemeClr val="tx1"/>
                </a:solidFill>
              </a:defRPr>
            </a:lvl1pPr>
          </a:lstStyle>
          <a:p>
            <a:endParaRPr lang="da-DK" dirty="0"/>
          </a:p>
        </p:txBody>
      </p:sp>
      <p:sp>
        <p:nvSpPr>
          <p:cNvPr id="8"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lvl1pPr>
              <a:defRPr>
                <a:solidFill>
                  <a:schemeClr val="tx1"/>
                </a:solidFill>
              </a:defRPr>
            </a:lvl1pPr>
          </a:lstStyle>
          <a:p>
            <a:fld id="{0E46FCFD-B9B3-4DEB-B33C-CC6D12B084BB}" type="slidenum">
              <a:rPr lang="da-DK" smtClean="0"/>
              <a:pPr/>
              <a:t>‹nr.›</a:t>
            </a:fld>
            <a:endParaRPr lang="da-DK" dirty="0"/>
          </a:p>
        </p:txBody>
      </p:sp>
    </p:spTree>
    <p:extLst>
      <p:ext uri="{BB962C8B-B14F-4D97-AF65-F5344CB8AC3E}">
        <p14:creationId xmlns:p14="http://schemas.microsoft.com/office/powerpoint/2010/main" val="256771722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3741" userDrawn="1">
          <p15:clr>
            <a:srgbClr val="FBAE40"/>
          </p15:clr>
        </p15:guide>
        <p15:guide id="2" pos="3943"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dhold og bille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noProof="0"/>
              <a:t>Klik for at redigere i master</a:t>
            </a:r>
            <a:endParaRPr lang="da-DK" noProof="0" dirty="0"/>
          </a:p>
        </p:txBody>
      </p:sp>
      <p:sp>
        <p:nvSpPr>
          <p:cNvPr id="9" name="Pladsholder til indhold 2"/>
          <p:cNvSpPr>
            <a:spLocks noGrp="1"/>
          </p:cNvSpPr>
          <p:nvPr>
            <p:ph idx="1" hasCustomPrompt="1"/>
          </p:nvPr>
        </p:nvSpPr>
        <p:spPr>
          <a:xfrm>
            <a:off x="1029600" y="1637999"/>
            <a:ext cx="4906800" cy="4168800"/>
          </a:xfrm>
        </p:spPr>
        <p:txBody>
          <a:bodyPr/>
          <a:lstStyle>
            <a:lvl5pPr>
              <a:defRPr/>
            </a:lvl5pPr>
            <a:lvl6pPr>
              <a:defRPr/>
            </a:lvl6pPr>
            <a:lvl7pPr>
              <a:defRPr/>
            </a:lvl7pPr>
            <a:lvl8pPr>
              <a:defRPr/>
            </a:lvl8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4" name="Pladsholder til dato 13" hidden="1">
            <a:extLst>
              <a:ext uri="{FF2B5EF4-FFF2-40B4-BE49-F238E27FC236}">
                <a16:creationId xmlns:a16="http://schemas.microsoft.com/office/drawing/2014/main" id="{47DE2DF5-FF8F-4E0B-A192-F05BE76E88B3}"/>
              </a:ext>
            </a:extLst>
          </p:cNvPr>
          <p:cNvSpPr>
            <a:spLocks noGrp="1"/>
          </p:cNvSpPr>
          <p:nvPr>
            <p:ph type="dt" sz="half" idx="10"/>
          </p:nvPr>
        </p:nvSpPr>
        <p:spPr/>
        <p:txBody>
          <a:bodyPr/>
          <a:lstStyle/>
          <a:p>
            <a:endParaRPr lang="da-DK" dirty="0"/>
          </a:p>
        </p:txBody>
      </p:sp>
      <p:sp>
        <p:nvSpPr>
          <p:cNvPr id="7"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p>
            <a:endParaRPr lang="da-DK" dirty="0"/>
          </a:p>
        </p:txBody>
      </p:sp>
      <p:sp>
        <p:nvSpPr>
          <p:cNvPr id="8"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p>
            <a:fld id="{0E46FCFD-B9B3-4DEB-B33C-CC6D12B084BB}" type="slidenum">
              <a:rPr lang="da-DK" smtClean="0"/>
              <a:pPr/>
              <a:t>‹nr.›</a:t>
            </a:fld>
            <a:endParaRPr lang="da-DK" dirty="0"/>
          </a:p>
        </p:txBody>
      </p:sp>
      <p:sp>
        <p:nvSpPr>
          <p:cNvPr id="11" name="Picture Placeholder 3">
            <a:extLst>
              <a:ext uri="{FF2B5EF4-FFF2-40B4-BE49-F238E27FC236}">
                <a16:creationId xmlns:a16="http://schemas.microsoft.com/office/drawing/2014/main" id="{AA022F42-4570-4FF6-9293-6BC9A1A21925}"/>
              </a:ext>
            </a:extLst>
          </p:cNvPr>
          <p:cNvSpPr>
            <a:spLocks noGrp="1"/>
          </p:cNvSpPr>
          <p:nvPr>
            <p:ph type="pic" idx="17" hasCustomPrompt="1"/>
          </p:nvPr>
        </p:nvSpPr>
        <p:spPr>
          <a:xfrm>
            <a:off x="6254750" y="1636713"/>
            <a:ext cx="4906800" cy="4169950"/>
          </a:xfrm>
        </p:spPr>
        <p:txBody>
          <a:bodyPr tIns="1332000" anchor="ctr" anchorCtr="0"/>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dirty="0"/>
              <a:t>Klik på ikonet for at tilføje et billede eller </a:t>
            </a:r>
            <a:br>
              <a:rPr lang="da-DK" dirty="0"/>
            </a:br>
            <a:r>
              <a:rPr lang="da-DK" dirty="0"/>
              <a:t>klik på rammen for at tilføje et billede via Templafy Skyfish</a:t>
            </a:r>
          </a:p>
        </p:txBody>
      </p:sp>
    </p:spTree>
    <p:extLst>
      <p:ext uri="{BB962C8B-B14F-4D97-AF65-F5344CB8AC3E}">
        <p14:creationId xmlns:p14="http://schemas.microsoft.com/office/powerpoint/2010/main" val="2720348576"/>
      </p:ext>
    </p:extLst>
  </p:cSld>
  <p:clrMapOvr>
    <a:masterClrMapping/>
  </p:clrMapOvr>
  <p:extLst>
    <p:ext uri="{DCECCB84-F9BA-43D5-87BE-67443E8EF086}">
      <p15:sldGuideLst xmlns:p15="http://schemas.microsoft.com/office/powerpoint/2012/main">
        <p15:guide id="1" pos="3741" userDrawn="1">
          <p15:clr>
            <a:srgbClr val="FBAE40"/>
          </p15:clr>
        </p15:guide>
        <p15:guide id="2" pos="39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agsorden">
    <p:spTree>
      <p:nvGrpSpPr>
        <p:cNvPr id="1" name=""/>
        <p:cNvGrpSpPr/>
        <p:nvPr/>
      </p:nvGrpSpPr>
      <p:grpSpPr>
        <a:xfrm>
          <a:off x="0" y="0"/>
          <a:ext cx="0" cy="0"/>
          <a:chOff x="0" y="0"/>
          <a:chExt cx="0" cy="0"/>
        </a:xfrm>
      </p:grpSpPr>
      <p:sp>
        <p:nvSpPr>
          <p:cNvPr id="9" name="Pladsholder til indhold 2"/>
          <p:cNvSpPr>
            <a:spLocks noGrp="1"/>
          </p:cNvSpPr>
          <p:nvPr>
            <p:ph idx="1" hasCustomPrompt="1"/>
          </p:nvPr>
        </p:nvSpPr>
        <p:spPr>
          <a:xfrm>
            <a:off x="-79200" y="1637999"/>
            <a:ext cx="4071600" cy="4168800"/>
          </a:xfrm>
        </p:spPr>
        <p:txBody>
          <a:bodyPr/>
          <a:lstStyle>
            <a:lvl1pPr marL="1440000" indent="-1440000">
              <a:spcBef>
                <a:spcPts val="2000"/>
              </a:spcBef>
              <a:buSzPct val="100000"/>
              <a:buFontTx/>
              <a:buBlip>
                <a:blip r:embed="rId2"/>
              </a:buBlip>
              <a:defRPr sz="3200" b="1">
                <a:latin typeface="+mj-lt"/>
              </a:defRPr>
            </a:lvl1pPr>
            <a:lvl2pPr marL="1440000" indent="-1440000">
              <a:spcBef>
                <a:spcPts val="2000"/>
              </a:spcBef>
              <a:buSzPct val="100000"/>
              <a:buFontTx/>
              <a:buBlip>
                <a:blip r:embed="rId3"/>
              </a:buBlip>
              <a:defRPr sz="3200" b="1">
                <a:latin typeface="+mj-lt"/>
              </a:defRPr>
            </a:lvl2pPr>
            <a:lvl3pPr marL="1404000" indent="-360000">
              <a:spcBef>
                <a:spcPts val="1200"/>
              </a:spcBef>
              <a:buClr>
                <a:schemeClr val="accent1"/>
              </a:buClr>
              <a:buSzPct val="110000"/>
              <a:buFont typeface="Arial" panose="020B0604020202020204" pitchFamily="34" charset="0"/>
              <a:buChar char="●"/>
              <a:defRPr sz="2000"/>
            </a:lvl3pPr>
            <a:lvl4pPr marL="1404000">
              <a:spcBef>
                <a:spcPts val="1200"/>
              </a:spcBef>
              <a:buClr>
                <a:schemeClr val="accent3"/>
              </a:buClr>
              <a:defRPr sz="2000"/>
            </a:lvl4pPr>
            <a:lvl5pPr marL="1404000">
              <a:spcBef>
                <a:spcPts val="1200"/>
              </a:spcBef>
              <a:defRPr sz="2000"/>
            </a:lvl5pPr>
            <a:lvl6pPr marL="1080000">
              <a:defRPr sz="2000"/>
            </a:lvl6pPr>
            <a:lvl7pPr marL="1080000">
              <a:defRPr sz="2000"/>
            </a:lvl7pPr>
            <a:lvl8pPr marL="1080000">
              <a:defRPr sz="2000"/>
            </a:lvl8pPr>
            <a:lvl9pPr marL="1080000">
              <a:defRPr sz="2000"/>
            </a:lvl9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4" name="Pladsholder til dato 13" hidden="1">
            <a:extLst>
              <a:ext uri="{FF2B5EF4-FFF2-40B4-BE49-F238E27FC236}">
                <a16:creationId xmlns:a16="http://schemas.microsoft.com/office/drawing/2014/main" id="{47DE2DF5-FF8F-4E0B-A192-F05BE76E88B3}"/>
              </a:ext>
            </a:extLst>
          </p:cNvPr>
          <p:cNvSpPr>
            <a:spLocks noGrp="1"/>
          </p:cNvSpPr>
          <p:nvPr>
            <p:ph type="dt" sz="half" idx="10"/>
          </p:nvPr>
        </p:nvSpPr>
        <p:spPr/>
        <p:txBody>
          <a:bodyPr/>
          <a:lstStyle/>
          <a:p>
            <a:endParaRPr lang="da-DK" dirty="0"/>
          </a:p>
        </p:txBody>
      </p:sp>
      <p:sp>
        <p:nvSpPr>
          <p:cNvPr id="7"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p>
            <a:endParaRPr lang="da-DK" dirty="0"/>
          </a:p>
        </p:txBody>
      </p:sp>
      <p:sp>
        <p:nvSpPr>
          <p:cNvPr id="8"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p>
            <a:fld id="{0E46FCFD-B9B3-4DEB-B33C-CC6D12B084BB}" type="slidenum">
              <a:rPr lang="da-DK" smtClean="0"/>
              <a:pPr/>
              <a:t>‹nr.›</a:t>
            </a:fld>
            <a:endParaRPr lang="da-DK" dirty="0"/>
          </a:p>
        </p:txBody>
      </p:sp>
      <p:sp>
        <p:nvSpPr>
          <p:cNvPr id="10" name="Picture Placeholder 2">
            <a:extLst>
              <a:ext uri="{FF2B5EF4-FFF2-40B4-BE49-F238E27FC236}">
                <a16:creationId xmlns:a16="http://schemas.microsoft.com/office/drawing/2014/main" id="{6D9CD7DC-6272-4874-8940-4ED31F95EF94}"/>
              </a:ext>
            </a:extLst>
          </p:cNvPr>
          <p:cNvSpPr>
            <a:spLocks noGrp="1"/>
          </p:cNvSpPr>
          <p:nvPr>
            <p:ph type="pic" idx="17" hasCustomPrompt="1"/>
          </p:nvPr>
        </p:nvSpPr>
        <p:spPr>
          <a:xfrm>
            <a:off x="4491990" y="855663"/>
            <a:ext cx="7700010" cy="4949825"/>
          </a:xfrm>
        </p:spPr>
        <p:txBody>
          <a:bodyPr tIns="1080000" anchor="ctr" anchorCtr="0"/>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dirty="0"/>
              <a:t>Klik på ikonet for at tilføje et billede eller </a:t>
            </a:r>
            <a:br>
              <a:rPr lang="da-DK" dirty="0"/>
            </a:br>
            <a:r>
              <a:rPr lang="da-DK" dirty="0"/>
              <a:t>klik på rammen for at tilføje et billede via Templafy Skyfish</a:t>
            </a:r>
          </a:p>
        </p:txBody>
      </p:sp>
    </p:spTree>
    <p:extLst>
      <p:ext uri="{BB962C8B-B14F-4D97-AF65-F5344CB8AC3E}">
        <p14:creationId xmlns:p14="http://schemas.microsoft.com/office/powerpoint/2010/main" val="12762330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killeblad">
    <p:spTree>
      <p:nvGrpSpPr>
        <p:cNvPr id="1" name=""/>
        <p:cNvGrpSpPr/>
        <p:nvPr/>
      </p:nvGrpSpPr>
      <p:grpSpPr>
        <a:xfrm>
          <a:off x="0" y="0"/>
          <a:ext cx="0" cy="0"/>
          <a:chOff x="0" y="0"/>
          <a:chExt cx="0" cy="0"/>
        </a:xfrm>
      </p:grpSpPr>
      <p:sp>
        <p:nvSpPr>
          <p:cNvPr id="9" name="Pladsholder til indhold 2"/>
          <p:cNvSpPr>
            <a:spLocks noGrp="1"/>
          </p:cNvSpPr>
          <p:nvPr>
            <p:ph idx="1" hasCustomPrompt="1"/>
          </p:nvPr>
        </p:nvSpPr>
        <p:spPr>
          <a:xfrm>
            <a:off x="-79200" y="2984400"/>
            <a:ext cx="4071600" cy="2822400"/>
          </a:xfrm>
        </p:spPr>
        <p:txBody>
          <a:bodyPr/>
          <a:lstStyle>
            <a:lvl1pPr marL="1440000" indent="-1440000">
              <a:spcBef>
                <a:spcPts val="2000"/>
              </a:spcBef>
              <a:buSzPct val="100000"/>
              <a:buFontTx/>
              <a:buBlip>
                <a:blip r:embed="rId2"/>
              </a:buBlip>
              <a:defRPr sz="3200" b="1">
                <a:latin typeface="+mj-lt"/>
              </a:defRPr>
            </a:lvl1pPr>
            <a:lvl2pPr marL="1440000" indent="-1440000">
              <a:spcBef>
                <a:spcPts val="2000"/>
              </a:spcBef>
              <a:buSzPct val="100000"/>
              <a:buFontTx/>
              <a:buBlip>
                <a:blip r:embed="rId3"/>
              </a:buBlip>
              <a:defRPr sz="3200" b="1">
                <a:latin typeface="+mj-lt"/>
              </a:defRPr>
            </a:lvl2pPr>
            <a:lvl3pPr marL="1404000" indent="-360000">
              <a:spcBef>
                <a:spcPts val="1200"/>
              </a:spcBef>
              <a:buClr>
                <a:schemeClr val="accent1"/>
              </a:buClr>
              <a:buSzPct val="110000"/>
              <a:buFont typeface="Arial" panose="020B0604020202020204" pitchFamily="34" charset="0"/>
              <a:buChar char="●"/>
              <a:defRPr sz="2000"/>
            </a:lvl3pPr>
            <a:lvl4pPr marL="1404000">
              <a:spcBef>
                <a:spcPts val="1200"/>
              </a:spcBef>
              <a:buClr>
                <a:schemeClr val="accent3"/>
              </a:buClr>
              <a:defRPr sz="2000"/>
            </a:lvl4pPr>
            <a:lvl5pPr marL="1404000">
              <a:spcBef>
                <a:spcPts val="1200"/>
              </a:spcBef>
              <a:defRPr sz="2000"/>
            </a:lvl5pPr>
            <a:lvl6pPr marL="1080000">
              <a:defRPr sz="2000"/>
            </a:lvl6pPr>
            <a:lvl7pPr marL="1080000">
              <a:defRPr sz="2000"/>
            </a:lvl7pPr>
            <a:lvl8pPr marL="1080000">
              <a:defRPr sz="2000"/>
            </a:lvl8pPr>
            <a:lvl9pPr marL="1080000">
              <a:defRPr sz="2000"/>
            </a:lvl9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a:t>
            </a:r>
          </a:p>
          <a:p>
            <a:pPr lvl="6"/>
            <a:r>
              <a:rPr lang="da-DK" dirty="0"/>
              <a:t>7</a:t>
            </a:r>
          </a:p>
          <a:p>
            <a:pPr lvl="7"/>
            <a:r>
              <a:rPr lang="da-DK" dirty="0"/>
              <a:t>8</a:t>
            </a:r>
          </a:p>
          <a:p>
            <a:pPr lvl="8"/>
            <a:r>
              <a:rPr lang="da-DK" dirty="0"/>
              <a:t>9</a:t>
            </a:r>
          </a:p>
        </p:txBody>
      </p:sp>
      <p:sp>
        <p:nvSpPr>
          <p:cNvPr id="14" name="Pladsholder til dato 13" hidden="1">
            <a:extLst>
              <a:ext uri="{FF2B5EF4-FFF2-40B4-BE49-F238E27FC236}">
                <a16:creationId xmlns:a16="http://schemas.microsoft.com/office/drawing/2014/main" id="{47DE2DF5-FF8F-4E0B-A192-F05BE76E88B3}"/>
              </a:ext>
            </a:extLst>
          </p:cNvPr>
          <p:cNvSpPr>
            <a:spLocks noGrp="1"/>
          </p:cNvSpPr>
          <p:nvPr>
            <p:ph type="dt" sz="half" idx="10"/>
          </p:nvPr>
        </p:nvSpPr>
        <p:spPr/>
        <p:txBody>
          <a:bodyPr/>
          <a:lstStyle/>
          <a:p>
            <a:endParaRPr lang="da-DK" dirty="0"/>
          </a:p>
        </p:txBody>
      </p:sp>
      <p:sp>
        <p:nvSpPr>
          <p:cNvPr id="7"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p>
            <a:endParaRPr lang="da-DK" dirty="0"/>
          </a:p>
        </p:txBody>
      </p:sp>
      <p:sp>
        <p:nvSpPr>
          <p:cNvPr id="8"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p>
            <a:fld id="{0E46FCFD-B9B3-4DEB-B33C-CC6D12B084BB}" type="slidenum">
              <a:rPr lang="da-DK" smtClean="0"/>
              <a:pPr/>
              <a:t>‹nr.›</a:t>
            </a:fld>
            <a:endParaRPr lang="da-DK" dirty="0"/>
          </a:p>
        </p:txBody>
      </p:sp>
      <p:pic>
        <p:nvPicPr>
          <p:cNvPr id="11" name="Billede 10">
            <a:extLst>
              <a:ext uri="{FF2B5EF4-FFF2-40B4-BE49-F238E27FC236}">
                <a16:creationId xmlns:a16="http://schemas.microsoft.com/office/drawing/2014/main" id="{66EE3DE9-285B-4D70-A786-6C96790EF5AD}"/>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440371" y="143695"/>
            <a:ext cx="1752495" cy="2231302"/>
          </a:xfrm>
          <a:prstGeom prst="rect">
            <a:avLst/>
          </a:prstGeom>
        </p:spPr>
      </p:pic>
    </p:spTree>
    <p:extLst>
      <p:ext uri="{BB962C8B-B14F-4D97-AF65-F5344CB8AC3E}">
        <p14:creationId xmlns:p14="http://schemas.microsoft.com/office/powerpoint/2010/main" val="7861257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End">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0" y="-1"/>
            <a:ext cx="12193200" cy="6861600"/>
          </a:xfrm>
          <a:solidFill>
            <a:schemeClr val="bg1">
              <a:lumMod val="65000"/>
            </a:schemeClr>
          </a:solidFill>
        </p:spPr>
        <p:txBody>
          <a:bodyPr lIns="0" tIns="0" bIns="1044000" anchor="ctr" anchorCtr="0"/>
          <a:lstStyle>
            <a:lvl1pPr marL="0" indent="0" algn="ctr">
              <a:buNone/>
              <a:defRPr sz="1600"/>
            </a:lvl1pPr>
          </a:lstStyle>
          <a:p>
            <a:r>
              <a:rPr lang="da-DK" dirty="0"/>
              <a:t>Klik på ikonet for at tilføje et billede eller </a:t>
            </a:r>
            <a:br>
              <a:rPr lang="da-DK" dirty="0"/>
            </a:br>
            <a:r>
              <a:rPr lang="da-DK" dirty="0"/>
              <a:t>klik på rammen for at tilføje et billede via Templafy Skyfish</a:t>
            </a:r>
          </a:p>
        </p:txBody>
      </p:sp>
      <p:sp>
        <p:nvSpPr>
          <p:cNvPr id="2" name="Title 1"/>
          <p:cNvSpPr>
            <a:spLocks noGrp="1"/>
          </p:cNvSpPr>
          <p:nvPr>
            <p:ph type="ctrTitle"/>
          </p:nvPr>
        </p:nvSpPr>
        <p:spPr>
          <a:xfrm>
            <a:off x="4023359" y="3909060"/>
            <a:ext cx="6608445" cy="1174380"/>
          </a:xfrm>
        </p:spPr>
        <p:txBody>
          <a:bodyPr anchor="b"/>
          <a:lstStyle>
            <a:lvl1pPr algn="r">
              <a:lnSpc>
                <a:spcPct val="75000"/>
              </a:lnSpc>
              <a:defRPr sz="4800">
                <a:solidFill>
                  <a:schemeClr val="bg1"/>
                </a:solidFill>
              </a:defRPr>
            </a:lvl1pPr>
          </a:lstStyle>
          <a:p>
            <a:r>
              <a:rPr lang="da-DK"/>
              <a:t>Klik for at redigere i master</a:t>
            </a:r>
            <a:endParaRPr lang="da-DK" dirty="0"/>
          </a:p>
        </p:txBody>
      </p:sp>
      <p:sp>
        <p:nvSpPr>
          <p:cNvPr id="4" name="Date_GeneralDate"/>
          <p:cNvSpPr>
            <a:spLocks noGrp="1"/>
          </p:cNvSpPr>
          <p:nvPr>
            <p:ph type="dt" sz="half" idx="10"/>
          </p:nvPr>
        </p:nvSpPr>
        <p:spPr>
          <a:xfrm>
            <a:off x="0" y="6912000"/>
            <a:ext cx="0" cy="0"/>
          </a:xfrm>
          <a:prstGeom prst="rect">
            <a:avLst/>
          </a:prstGeom>
        </p:spPr>
        <p:txBody>
          <a:bodyPr/>
          <a:lstStyle>
            <a:lvl1pPr>
              <a:defRPr sz="100">
                <a:noFill/>
              </a:defRPr>
            </a:lvl1pPr>
          </a:lstStyle>
          <a:p>
            <a:endParaRPr lang="da-DK" dirty="0"/>
          </a:p>
        </p:txBody>
      </p:sp>
      <p:sp>
        <p:nvSpPr>
          <p:cNvPr id="5" name="FLD_PresentationTitle"/>
          <p:cNvSpPr>
            <a:spLocks noGrp="1"/>
          </p:cNvSpPr>
          <p:nvPr>
            <p:ph type="ftr" sz="quarter" idx="11"/>
          </p:nvPr>
        </p:nvSpPr>
        <p:spPr>
          <a:xfrm>
            <a:off x="0" y="6912000"/>
            <a:ext cx="0" cy="0"/>
          </a:xfrm>
        </p:spPr>
        <p:txBody>
          <a:bodyPr/>
          <a:lstStyle>
            <a:lvl1pPr>
              <a:defRPr sz="100">
                <a:noFill/>
              </a:defRPr>
            </a:lvl1pPr>
          </a:lstStyle>
          <a:p>
            <a:endParaRPr lang="da-DK" dirty="0"/>
          </a:p>
        </p:txBody>
      </p:sp>
      <p:sp>
        <p:nvSpPr>
          <p:cNvPr id="6" name="Slide Number Placeholder 5" hidden="1"/>
          <p:cNvSpPr>
            <a:spLocks noGrp="1"/>
          </p:cNvSpPr>
          <p:nvPr>
            <p:ph type="sldNum" sz="quarter" idx="12"/>
          </p:nvPr>
        </p:nvSpPr>
        <p:spPr>
          <a:xfrm>
            <a:off x="0" y="6912000"/>
            <a:ext cx="0" cy="0"/>
          </a:xfrm>
          <a:prstGeom prst="rect">
            <a:avLst/>
          </a:prstGeom>
        </p:spPr>
        <p:txBody>
          <a:bodyPr/>
          <a:lstStyle>
            <a:lvl1pPr>
              <a:defRPr>
                <a:noFill/>
              </a:defRPr>
            </a:lvl1pPr>
          </a:lstStyle>
          <a:p>
            <a:fld id="{24C8C45C-947F-4981-8B3F-4F32E973C901}" type="slidenum">
              <a:rPr lang="da-DK" smtClean="0"/>
              <a:pPr/>
              <a:t>‹nr.›</a:t>
            </a:fld>
            <a:endParaRPr lang="da-DK" dirty="0"/>
          </a:p>
        </p:txBody>
      </p:sp>
      <p:sp>
        <p:nvSpPr>
          <p:cNvPr id="10" name="Logo Placeholder 9"/>
          <p:cNvSpPr>
            <a:spLocks noGrp="1"/>
          </p:cNvSpPr>
          <p:nvPr>
            <p:ph type="body" sz="quarter" idx="14" hasCustomPrompt="1"/>
          </p:nvPr>
        </p:nvSpPr>
        <p:spPr>
          <a:xfrm>
            <a:off x="10163554" y="6072259"/>
            <a:ext cx="1443600" cy="424800"/>
          </a:xfrm>
          <a:blipFill>
            <a:blip r:embed="rId2"/>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Tree>
    <p:extLst>
      <p:ext uri="{BB962C8B-B14F-4D97-AF65-F5344CB8AC3E}">
        <p14:creationId xmlns:p14="http://schemas.microsoft.com/office/powerpoint/2010/main" val="20372774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Afsender">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pic>
        <p:nvPicPr>
          <p:cNvPr id="5" name="Grafik">
            <a:extLst>
              <a:ext uri="{FF2B5EF4-FFF2-40B4-BE49-F238E27FC236}">
                <a16:creationId xmlns:a16="http://schemas.microsoft.com/office/drawing/2014/main" id="{2E6E85AA-19AF-4F0A-A14C-50B31CAF94A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91654" y="19442"/>
            <a:ext cx="3396173" cy="6858000"/>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sp>
        <p:nvSpPr>
          <p:cNvPr id="10" name="Pladsholder til tekst 9">
            <a:extLst>
              <a:ext uri="{FF2B5EF4-FFF2-40B4-BE49-F238E27FC236}">
                <a16:creationId xmlns:a16="http://schemas.microsoft.com/office/drawing/2014/main" id="{CC7B9785-E8F1-4C76-9CEC-BF71807CE561}"/>
              </a:ext>
            </a:extLst>
          </p:cNvPr>
          <p:cNvSpPr>
            <a:spLocks noGrp="1"/>
          </p:cNvSpPr>
          <p:nvPr>
            <p:ph type="body" sz="quarter" idx="10" hasCustomPrompt="1"/>
          </p:nvPr>
        </p:nvSpPr>
        <p:spPr>
          <a:xfrm>
            <a:off x="8111154" y="2229637"/>
            <a:ext cx="2779096" cy="2046288"/>
          </a:xfrm>
        </p:spPr>
        <p:txBody>
          <a:bodyPr/>
          <a:lstStyle>
            <a:lvl1pPr marL="0" indent="0">
              <a:buNone/>
              <a:defRPr>
                <a:solidFill>
                  <a:srgbClr val="575757"/>
                </a:solidFill>
              </a:defRPr>
            </a:lvl1pPr>
            <a:lvl2pPr marL="360000" indent="0">
              <a:buNone/>
              <a:defRPr>
                <a:solidFill>
                  <a:srgbClr val="575757"/>
                </a:solidFill>
              </a:defRPr>
            </a:lvl2pPr>
            <a:lvl3pPr>
              <a:buNone/>
              <a:defRPr>
                <a:solidFill>
                  <a:srgbClr val="575757"/>
                </a:solidFill>
              </a:defRPr>
            </a:lvl3pPr>
            <a:lvl4pPr marL="360000" indent="0">
              <a:buNone/>
              <a:defRPr>
                <a:solidFill>
                  <a:srgbClr val="575757"/>
                </a:solidFill>
              </a:defRPr>
            </a:lvl4pPr>
            <a:lvl5pPr marL="720000" indent="0">
              <a:buNone/>
              <a:defRPr>
                <a:solidFill>
                  <a:srgbClr val="575757"/>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da-DK" dirty="0"/>
              <a:t>Klik for at tilføje tekst</a:t>
            </a:r>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9" name="Logo">
            <a:extLst>
              <a:ext uri="{FF2B5EF4-FFF2-40B4-BE49-F238E27FC236}">
                <a16:creationId xmlns:a16="http://schemas.microsoft.com/office/drawing/2014/main" id="{CFB6CCAB-A475-4BDF-8A78-296A8C902FE6}"/>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164167" y="6071278"/>
            <a:ext cx="1442987" cy="425782"/>
          </a:xfrm>
          <a:prstGeom prst="rect">
            <a:avLst/>
          </a:prstGeom>
        </p:spPr>
      </p:pic>
    </p:spTree>
    <p:extLst>
      <p:ext uri="{BB962C8B-B14F-4D97-AF65-F5344CB8AC3E}">
        <p14:creationId xmlns:p14="http://schemas.microsoft.com/office/powerpoint/2010/main" val="3665971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slide til lyst billede">
    <p:spTree>
      <p:nvGrpSpPr>
        <p:cNvPr id="1" name=""/>
        <p:cNvGrpSpPr/>
        <p:nvPr/>
      </p:nvGrpSpPr>
      <p:grpSpPr>
        <a:xfrm>
          <a:off x="0" y="0"/>
          <a:ext cx="0" cy="0"/>
          <a:chOff x="0" y="0"/>
          <a:chExt cx="0" cy="0"/>
        </a:xfrm>
      </p:grpSpPr>
      <p:sp>
        <p:nvSpPr>
          <p:cNvPr id="10" name="Picture Placeholder 7">
            <a:extLst>
              <a:ext uri="{FF2B5EF4-FFF2-40B4-BE49-F238E27FC236}">
                <a16:creationId xmlns:a16="http://schemas.microsoft.com/office/drawing/2014/main" id="{2EEB278E-06EE-4485-89DA-3982B463C2DA}"/>
              </a:ext>
            </a:extLst>
          </p:cNvPr>
          <p:cNvSpPr>
            <a:spLocks noGrp="1"/>
          </p:cNvSpPr>
          <p:nvPr>
            <p:ph type="pic" sz="quarter" idx="13" hasCustomPrompt="1"/>
          </p:nvPr>
        </p:nvSpPr>
        <p:spPr>
          <a:xfrm>
            <a:off x="0" y="-1"/>
            <a:ext cx="12193200" cy="6861600"/>
          </a:xfrm>
          <a:solidFill>
            <a:srgbClr val="E6E6E6"/>
          </a:solidFill>
        </p:spPr>
        <p:txBody>
          <a:bodyPr lIns="144000" tIns="108000"/>
          <a:lstStyle>
            <a:lvl1pPr marL="0" indent="0" algn="l">
              <a:buNone/>
              <a:defRPr sz="1600"/>
            </a:lvl1pPr>
          </a:lstStyle>
          <a:p>
            <a:r>
              <a:rPr lang="da-DK" dirty="0"/>
              <a:t>Klik på rammen for at tilføje et lyst billede via Indsæt og Billeder eller via Templafy Skyfish</a:t>
            </a:r>
          </a:p>
        </p:txBody>
      </p:sp>
      <p:sp>
        <p:nvSpPr>
          <p:cNvPr id="2" name="Title 1"/>
          <p:cNvSpPr>
            <a:spLocks noGrp="1"/>
          </p:cNvSpPr>
          <p:nvPr>
            <p:ph type="ctrTitle"/>
          </p:nvPr>
        </p:nvSpPr>
        <p:spPr>
          <a:xfrm>
            <a:off x="1029600" y="1638000"/>
            <a:ext cx="8388000" cy="2894390"/>
          </a:xfrm>
        </p:spPr>
        <p:txBody>
          <a:bodyPr anchor="b"/>
          <a:lstStyle>
            <a:lvl1pPr algn="l">
              <a:defRPr sz="6600">
                <a:solidFill>
                  <a:schemeClr val="tx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800"/>
            <a:ext cx="8388000" cy="1186688"/>
          </a:xfrm>
        </p:spPr>
        <p:txBody>
          <a:bodyPr/>
          <a:lstStyle>
            <a:lvl1pPr marL="0" indent="0" algn="l">
              <a:spcBef>
                <a:spcPts val="0"/>
              </a:spcBef>
              <a:buFont typeface="Arial" panose="020B0604020202020204" pitchFamily="34" charset="0"/>
              <a:buChar char="​"/>
              <a:defRPr sz="4000">
                <a:solidFill>
                  <a:schemeClr val="tx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sp>
        <p:nvSpPr>
          <p:cNvPr id="13" name="Logo Placeholder Grafik">
            <a:extLst>
              <a:ext uri="{FF2B5EF4-FFF2-40B4-BE49-F238E27FC236}">
                <a16:creationId xmlns:a16="http://schemas.microsoft.com/office/drawing/2014/main" id="{11F87B8E-2791-4AE8-83DF-94E02F33557A}"/>
              </a:ext>
            </a:extLst>
          </p:cNvPr>
          <p:cNvSpPr>
            <a:spLocks noGrp="1"/>
          </p:cNvSpPr>
          <p:nvPr>
            <p:ph type="body" sz="quarter" idx="15" hasCustomPrompt="1"/>
          </p:nvPr>
        </p:nvSpPr>
        <p:spPr>
          <a:xfrm>
            <a:off x="10468466" y="143695"/>
            <a:ext cx="1724400" cy="2196000"/>
          </a:xfrm>
          <a:blipFill>
            <a:blip r:embed="rId2"/>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11" name="Logo Placeholder logo">
            <a:extLst>
              <a:ext uri="{FF2B5EF4-FFF2-40B4-BE49-F238E27FC236}">
                <a16:creationId xmlns:a16="http://schemas.microsoft.com/office/drawing/2014/main" id="{92C400E1-38DA-4C4E-902A-BC5E1889BAE9}"/>
              </a:ext>
            </a:extLst>
          </p:cNvPr>
          <p:cNvSpPr>
            <a:spLocks noGrp="1"/>
          </p:cNvSpPr>
          <p:nvPr>
            <p:ph type="body" sz="quarter" idx="14" hasCustomPrompt="1"/>
          </p:nvPr>
        </p:nvSpPr>
        <p:spPr>
          <a:xfrm>
            <a:off x="10164167" y="6071278"/>
            <a:ext cx="1443600" cy="424800"/>
          </a:xfrm>
          <a:blipFill>
            <a:blip r:embed="rId3"/>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9079959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fsender grå">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rgbClr val="5858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pic>
        <p:nvPicPr>
          <p:cNvPr id="5" name="Grafik">
            <a:extLst>
              <a:ext uri="{FF2B5EF4-FFF2-40B4-BE49-F238E27FC236}">
                <a16:creationId xmlns:a16="http://schemas.microsoft.com/office/drawing/2014/main" id="{2E6E85AA-19AF-4F0A-A14C-50B31CAF94A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90867" y="19442"/>
            <a:ext cx="3397748" cy="6858000"/>
          </a:xfrm>
          <a:prstGeom prst="rect">
            <a:avLst/>
          </a:prstGeom>
        </p:spPr>
      </p:pic>
      <p:pic>
        <p:nvPicPr>
          <p:cNvPr id="24" name="Logo">
            <a:extLst>
              <a:ext uri="{FF2B5EF4-FFF2-40B4-BE49-F238E27FC236}">
                <a16:creationId xmlns:a16="http://schemas.microsoft.com/office/drawing/2014/main" id="{AB9EAD7D-899C-4A33-9913-F49538AE3E08}"/>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sp>
        <p:nvSpPr>
          <p:cNvPr id="10" name="Pladsholder til tekst 9">
            <a:extLst>
              <a:ext uri="{FF2B5EF4-FFF2-40B4-BE49-F238E27FC236}">
                <a16:creationId xmlns:a16="http://schemas.microsoft.com/office/drawing/2014/main" id="{CC7B9785-E8F1-4C76-9CEC-BF71807CE561}"/>
              </a:ext>
            </a:extLst>
          </p:cNvPr>
          <p:cNvSpPr>
            <a:spLocks noGrp="1"/>
          </p:cNvSpPr>
          <p:nvPr>
            <p:ph type="body" sz="quarter" idx="10" hasCustomPrompt="1"/>
          </p:nvPr>
        </p:nvSpPr>
        <p:spPr>
          <a:xfrm>
            <a:off x="8111154" y="2229637"/>
            <a:ext cx="2779096" cy="2046288"/>
          </a:xfrm>
        </p:spPr>
        <p:txBody>
          <a:bodyPr/>
          <a:lstStyle>
            <a:lvl1pPr marL="0" indent="0">
              <a:buNone/>
              <a:defRPr>
                <a:solidFill>
                  <a:schemeClr val="bg1"/>
                </a:solidFill>
              </a:defRPr>
            </a:lvl1pPr>
            <a:lvl2pPr marL="360000" indent="0">
              <a:buNone/>
              <a:defRPr>
                <a:solidFill>
                  <a:schemeClr val="bg1"/>
                </a:solidFill>
              </a:defRPr>
            </a:lvl2pPr>
            <a:lvl3pPr>
              <a:buNone/>
              <a:defRPr>
                <a:solidFill>
                  <a:schemeClr val="bg1"/>
                </a:solidFill>
              </a:defRPr>
            </a:lvl3pPr>
            <a:lvl4pPr marL="360000" indent="0">
              <a:buNone/>
              <a:defRPr>
                <a:solidFill>
                  <a:schemeClr val="bg1"/>
                </a:solidFill>
              </a:defRPr>
            </a:lvl4pPr>
            <a:lvl5pPr marL="720000" indent="0">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da-DK" dirty="0"/>
              <a:t>Klik for at tilføje tekst</a:t>
            </a:r>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Tree>
    <p:extLst>
      <p:ext uri="{BB962C8B-B14F-4D97-AF65-F5344CB8AC3E}">
        <p14:creationId xmlns:p14="http://schemas.microsoft.com/office/powerpoint/2010/main" val="31923438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da-DK" dirty="0"/>
          </a:p>
        </p:txBody>
      </p:sp>
      <p:sp>
        <p:nvSpPr>
          <p:cNvPr id="6" name="Pladsholder til dato 5" hidden="1">
            <a:extLst>
              <a:ext uri="{FF2B5EF4-FFF2-40B4-BE49-F238E27FC236}">
                <a16:creationId xmlns:a16="http://schemas.microsoft.com/office/drawing/2014/main" id="{51914F3D-A7A9-46CE-ACE4-B4E766E05AC7}"/>
              </a:ext>
            </a:extLst>
          </p:cNvPr>
          <p:cNvSpPr>
            <a:spLocks noGrp="1"/>
          </p:cNvSpPr>
          <p:nvPr>
            <p:ph type="dt" sz="half" idx="10"/>
          </p:nvPr>
        </p:nvSpPr>
        <p:spPr/>
        <p:txBody>
          <a:bodyPr/>
          <a:lstStyle/>
          <a:p>
            <a:endParaRPr lang="da-DK" dirty="0"/>
          </a:p>
        </p:txBody>
      </p:sp>
      <p:sp>
        <p:nvSpPr>
          <p:cNvPr id="9"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p>
            <a:endParaRPr lang="da-DK" dirty="0"/>
          </a:p>
        </p:txBody>
      </p:sp>
      <p:sp>
        <p:nvSpPr>
          <p:cNvPr id="10"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p>
            <a:fld id="{0E46FCFD-B9B3-4DEB-B33C-CC6D12B084BB}" type="slidenum">
              <a:rPr lang="da-DK" smtClean="0"/>
              <a:pPr/>
              <a:t>‹nr.›</a:t>
            </a:fld>
            <a:endParaRPr lang="da-DK" dirty="0"/>
          </a:p>
        </p:txBody>
      </p:sp>
    </p:spTree>
    <p:extLst>
      <p:ext uri="{BB962C8B-B14F-4D97-AF65-F5344CB8AC3E}">
        <p14:creationId xmlns:p14="http://schemas.microsoft.com/office/powerpoint/2010/main" val="1249132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Pladsholder til dato 4" hidden="1">
            <a:extLst>
              <a:ext uri="{FF2B5EF4-FFF2-40B4-BE49-F238E27FC236}">
                <a16:creationId xmlns:a16="http://schemas.microsoft.com/office/drawing/2014/main" id="{D3FDF49B-9331-4F29-B1A0-EB8B9CAF4C28}"/>
              </a:ext>
            </a:extLst>
          </p:cNvPr>
          <p:cNvSpPr>
            <a:spLocks noGrp="1"/>
          </p:cNvSpPr>
          <p:nvPr>
            <p:ph type="dt" sz="half" idx="10"/>
          </p:nvPr>
        </p:nvSpPr>
        <p:spPr>
          <a:xfrm>
            <a:off x="0" y="6912000"/>
            <a:ext cx="0" cy="0"/>
          </a:xfrm>
        </p:spPr>
        <p:txBody>
          <a:bodyPr/>
          <a:lstStyle/>
          <a:p>
            <a:endParaRPr lang="da-DK" dirty="0"/>
          </a:p>
        </p:txBody>
      </p:sp>
      <p:sp>
        <p:nvSpPr>
          <p:cNvPr id="8" name="Pladsholder til sidefod 11">
            <a:extLst>
              <a:ext uri="{FF2B5EF4-FFF2-40B4-BE49-F238E27FC236}">
                <a16:creationId xmlns:a16="http://schemas.microsoft.com/office/drawing/2014/main" id="{62381C91-DCA8-47A6-A6A4-9F0914E45916}"/>
              </a:ext>
            </a:extLst>
          </p:cNvPr>
          <p:cNvSpPr>
            <a:spLocks noGrp="1"/>
          </p:cNvSpPr>
          <p:nvPr>
            <p:ph type="ftr" sz="quarter" idx="15"/>
          </p:nvPr>
        </p:nvSpPr>
        <p:spPr>
          <a:xfrm>
            <a:off x="1667715" y="6285918"/>
            <a:ext cx="5415028" cy="180000"/>
          </a:xfrm>
        </p:spPr>
        <p:txBody>
          <a:bodyPr/>
          <a:lstStyle/>
          <a:p>
            <a:endParaRPr lang="da-DK" dirty="0"/>
          </a:p>
        </p:txBody>
      </p:sp>
      <p:sp>
        <p:nvSpPr>
          <p:cNvPr id="9" name="Pladsholder til slidenummer 12">
            <a:extLst>
              <a:ext uri="{FF2B5EF4-FFF2-40B4-BE49-F238E27FC236}">
                <a16:creationId xmlns:a16="http://schemas.microsoft.com/office/drawing/2014/main" id="{B3CA9496-40C0-4F5B-9036-4FD1D7B881FA}"/>
              </a:ext>
            </a:extLst>
          </p:cNvPr>
          <p:cNvSpPr>
            <a:spLocks noGrp="1"/>
          </p:cNvSpPr>
          <p:nvPr>
            <p:ph type="sldNum" sz="quarter" idx="16"/>
          </p:nvPr>
        </p:nvSpPr>
        <p:spPr>
          <a:xfrm>
            <a:off x="1374342" y="6285918"/>
            <a:ext cx="293372" cy="180000"/>
          </a:xfrm>
        </p:spPr>
        <p:txBody>
          <a:bodyPr/>
          <a:lstStyle/>
          <a:p>
            <a:fld id="{0E46FCFD-B9B3-4DEB-B33C-CC6D12B084BB}" type="slidenum">
              <a:rPr lang="da-DK" smtClean="0"/>
              <a:pPr/>
              <a:t>‹nr.›</a:t>
            </a:fld>
            <a:endParaRPr lang="da-DK" dirty="0"/>
          </a:p>
        </p:txBody>
      </p:sp>
    </p:spTree>
    <p:extLst>
      <p:ext uri="{BB962C8B-B14F-4D97-AF65-F5344CB8AC3E}">
        <p14:creationId xmlns:p14="http://schemas.microsoft.com/office/powerpoint/2010/main" val="10157613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rugerguide">
    <p:spTree>
      <p:nvGrpSpPr>
        <p:cNvPr id="1" name=""/>
        <p:cNvGrpSpPr/>
        <p:nvPr/>
      </p:nvGrpSpPr>
      <p:grpSpPr>
        <a:xfrm>
          <a:off x="0" y="0"/>
          <a:ext cx="0" cy="0"/>
          <a:chOff x="0" y="0"/>
          <a:chExt cx="0" cy="0"/>
        </a:xfrm>
      </p:grpSpPr>
      <p:sp>
        <p:nvSpPr>
          <p:cNvPr id="9" name="Fast overskrift"/>
          <p:cNvSpPr txBox="1"/>
          <p:nvPr userDrawn="1"/>
        </p:nvSpPr>
        <p:spPr>
          <a:xfrm>
            <a:off x="1027113" y="539750"/>
            <a:ext cx="10621960" cy="650171"/>
          </a:xfrm>
          <a:prstGeom prst="rect">
            <a:avLst/>
          </a:prstGeom>
          <a:noFill/>
        </p:spPr>
        <p:txBody>
          <a:bodyPr wrap="square" lIns="0" tIns="0" rIns="0" bIns="0" rtlCol="0" anchor="b" anchorCtr="0">
            <a:noAutofit/>
          </a:bodyPr>
          <a:lstStyle/>
          <a:p>
            <a:r>
              <a:rPr lang="da-DK" sz="3200" b="0" noProof="1">
                <a:solidFill>
                  <a:schemeClr val="tx1"/>
                </a:solidFill>
                <a:latin typeface="Arial" panose="020B0604020202020204" pitchFamily="34" charset="0"/>
                <a:cs typeface="Arial" panose="020B0604020202020204" pitchFamily="34" charset="0"/>
              </a:rPr>
              <a:t>Brugerguide - Slet før anvendelse</a:t>
            </a:r>
          </a:p>
        </p:txBody>
      </p:sp>
      <p:sp>
        <p:nvSpPr>
          <p:cNvPr id="29" name="Text Box 2"/>
          <p:cNvSpPr txBox="1">
            <a:spLocks noChangeArrowheads="1"/>
          </p:cNvSpPr>
          <p:nvPr userDrawn="1"/>
        </p:nvSpPr>
        <p:spPr bwMode="auto">
          <a:xfrm>
            <a:off x="1027113" y="1645994"/>
            <a:ext cx="2280360" cy="4416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defRPr/>
            </a:pPr>
            <a:r>
              <a:rPr lang="da-DK" sz="900" b="1" noProof="1">
                <a:latin typeface="Arial" panose="020B0604020202020204" pitchFamily="34" charset="0"/>
                <a:cs typeface="Arial" panose="020B0604020202020204" pitchFamily="34" charset="0"/>
              </a:rPr>
              <a:t>Brug</a:t>
            </a:r>
            <a:r>
              <a:rPr lang="da-DK" sz="900" b="1" baseline="0" noProof="1">
                <a:latin typeface="Arial" panose="020B0604020202020204" pitchFamily="34" charset="0"/>
                <a:cs typeface="Arial" panose="020B0604020202020204" pitchFamily="34" charset="0"/>
              </a:rPr>
              <a:t> tekst typografier</a:t>
            </a:r>
            <a:endParaRPr lang="da-DK" sz="900" b="1" noProof="1">
              <a:latin typeface="Arial" panose="020B0604020202020204" pitchFamily="34" charset="0"/>
              <a:cs typeface="Arial" panose="020B0604020202020204" pitchFamily="34" charset="0"/>
            </a:endParaRPr>
          </a:p>
          <a:p>
            <a:pPr eaLnBrk="1" hangingPunct="1">
              <a:spcAft>
                <a:spcPts val="600"/>
              </a:spcAft>
              <a:defRPr/>
            </a:pPr>
            <a:r>
              <a:rPr lang="da-DK" altLang="da-DK" sz="900" b="0" noProof="1">
                <a:solidFill>
                  <a:schemeClr val="tx1"/>
                </a:solidFill>
                <a:latin typeface="Arial" panose="020B0604020202020204" pitchFamily="34" charset="0"/>
                <a:cs typeface="Arial" panose="020B0604020202020204" pitchFamily="34" charset="0"/>
              </a:rPr>
              <a:t>Brug</a:t>
            </a:r>
            <a:r>
              <a:rPr lang="da-DK" altLang="da-DK" sz="900" b="1" noProof="1">
                <a:solidFill>
                  <a:schemeClr val="tx1"/>
                </a:solidFill>
                <a:latin typeface="Arial" panose="020B0604020202020204" pitchFamily="34" charset="0"/>
                <a:cs typeface="Arial" panose="020B0604020202020204" pitchFamily="34" charset="0"/>
              </a:rPr>
              <a:t> TAB </a:t>
            </a:r>
            <a:r>
              <a:rPr lang="da-DK" altLang="da-DK" sz="900" b="0" noProof="1">
                <a:solidFill>
                  <a:schemeClr val="tx1"/>
                </a:solidFill>
                <a:latin typeface="Arial" panose="020B0604020202020204" pitchFamily="34" charset="0"/>
                <a:cs typeface="Arial" panose="020B0604020202020204" pitchFamily="34" charset="0"/>
              </a:rPr>
              <a:t>for at gå frem i tekst-niveauer. Klik </a:t>
            </a:r>
            <a:r>
              <a:rPr lang="da-DK" altLang="da-DK" sz="900" b="1" noProof="1">
                <a:solidFill>
                  <a:schemeClr val="tx1"/>
                </a:solidFill>
                <a:latin typeface="Arial" panose="020B0604020202020204" pitchFamily="34" charset="0"/>
                <a:cs typeface="Arial" panose="020B0604020202020204" pitchFamily="34" charset="0"/>
              </a:rPr>
              <a:t>ENTER</a:t>
            </a:r>
            <a:r>
              <a:rPr lang="da-DK" altLang="da-DK" sz="900" b="0" noProof="1">
                <a:solidFill>
                  <a:schemeClr val="tx1"/>
                </a:solidFill>
                <a:latin typeface="Arial" panose="020B0604020202020204" pitchFamily="34" charset="0"/>
                <a:cs typeface="Arial" panose="020B0604020202020204" pitchFamily="34" charset="0"/>
              </a:rPr>
              <a:t>, derefter </a:t>
            </a:r>
            <a:r>
              <a:rPr lang="da-DK" altLang="da-DK" sz="900" b="1" noProof="1">
                <a:solidFill>
                  <a:schemeClr val="tx1"/>
                </a:solidFill>
                <a:latin typeface="Arial" panose="020B0604020202020204" pitchFamily="34" charset="0"/>
                <a:cs typeface="Arial" panose="020B0604020202020204" pitchFamily="34" charset="0"/>
              </a:rPr>
              <a:t>TAB</a:t>
            </a:r>
            <a:r>
              <a:rPr lang="da-DK" altLang="da-DK" sz="900" b="0" noProof="1">
                <a:solidFill>
                  <a:schemeClr val="tx1"/>
                </a:solidFill>
                <a:latin typeface="Arial" panose="020B0604020202020204" pitchFamily="34" charset="0"/>
                <a:cs typeface="Arial" panose="020B0604020202020204" pitchFamily="34" charset="0"/>
              </a:rPr>
              <a:t> for at skifte fra et niveau til et næste</a:t>
            </a:r>
          </a:p>
          <a:p>
            <a:pPr eaLnBrk="1" hangingPunct="1">
              <a:spcAft>
                <a:spcPts val="600"/>
              </a:spcAft>
              <a:defRPr/>
            </a:pPr>
            <a:r>
              <a:rPr lang="da-DK" altLang="da-DK" sz="900" b="0" noProof="1">
                <a:solidFill>
                  <a:schemeClr val="tx1"/>
                </a:solidFill>
                <a:latin typeface="Arial" panose="020B0604020202020204" pitchFamily="34" charset="0"/>
                <a:cs typeface="Arial" panose="020B0604020202020204" pitchFamily="34" charset="0"/>
              </a:rPr>
              <a:t>For at gå tilbage i tekst-niveauer,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brug </a:t>
            </a:r>
            <a:r>
              <a:rPr lang="da-DK" altLang="da-DK" sz="900" b="1" noProof="1">
                <a:solidFill>
                  <a:schemeClr val="tx1"/>
                </a:solidFill>
                <a:latin typeface="Arial" panose="020B0604020202020204" pitchFamily="34" charset="0"/>
                <a:cs typeface="Arial" panose="020B0604020202020204" pitchFamily="34" charset="0"/>
              </a:rPr>
              <a:t>SHIFT+TAB</a:t>
            </a:r>
            <a:endParaRPr lang="da-DK" altLang="da-DK" sz="900" b="0" noProof="1">
              <a:solidFill>
                <a:schemeClr val="tx1"/>
              </a:solidFill>
              <a:latin typeface="Arial" panose="020B0604020202020204" pitchFamily="34" charset="0"/>
              <a:cs typeface="Arial" panose="020B0604020202020204" pitchFamily="34" charset="0"/>
            </a:endParaRPr>
          </a:p>
          <a:p>
            <a:pPr eaLnBrk="1" hangingPunct="1">
              <a:spcAft>
                <a:spcPts val="600"/>
              </a:spcAft>
              <a:defRPr/>
            </a:pPr>
            <a:r>
              <a:rPr lang="da-DK" altLang="da-DK" sz="900" b="0" noProof="1">
                <a:solidFill>
                  <a:schemeClr val="tx1"/>
                </a:solidFill>
                <a:latin typeface="Arial" panose="020B0604020202020204" pitchFamily="34" charset="0"/>
                <a:cs typeface="Arial" panose="020B0604020202020204" pitchFamily="34" charset="0"/>
              </a:rPr>
              <a:t>Alternativt kan </a:t>
            </a:r>
            <a:br>
              <a:rPr lang="da-DK" altLang="da-DK" sz="900" b="0" noProof="1">
                <a:solidFill>
                  <a:schemeClr val="tx1"/>
                </a:solidFill>
                <a:latin typeface="Arial" panose="020B0604020202020204" pitchFamily="34" charset="0"/>
                <a:cs typeface="Arial" panose="020B0604020202020204" pitchFamily="34" charset="0"/>
              </a:rPr>
            </a:br>
            <a:r>
              <a:rPr lang="da-DK" altLang="da-DK" sz="900" b="1" noProof="1">
                <a:solidFill>
                  <a:schemeClr val="tx1"/>
                </a:solidFill>
                <a:latin typeface="Arial" panose="020B0604020202020204" pitchFamily="34" charset="0"/>
                <a:cs typeface="Arial" panose="020B0604020202020204" pitchFamily="34" charset="0"/>
              </a:rPr>
              <a:t>Forøg</a:t>
            </a:r>
            <a:r>
              <a:rPr lang="da-DK" altLang="da-DK" sz="900" b="0" noProof="1">
                <a:solidFill>
                  <a:schemeClr val="tx1"/>
                </a:solidFill>
                <a:latin typeface="Arial" panose="020B0604020202020204" pitchFamily="34" charset="0"/>
                <a:cs typeface="Arial" panose="020B0604020202020204" pitchFamily="34" charset="0"/>
              </a:rPr>
              <a:t> og </a:t>
            </a:r>
            <a:r>
              <a:rPr lang="da-DK" altLang="da-DK" sz="900" b="1" noProof="1">
                <a:solidFill>
                  <a:schemeClr val="tx1"/>
                </a:solidFill>
                <a:latin typeface="Arial" panose="020B0604020202020204" pitchFamily="34" charset="0"/>
                <a:cs typeface="Arial" panose="020B0604020202020204" pitchFamily="34" charset="0"/>
              </a:rPr>
              <a:t>Formindsk</a:t>
            </a:r>
            <a:r>
              <a:rPr lang="da-DK" altLang="da-DK" sz="900" b="0" noProof="1">
                <a:solidFill>
                  <a:schemeClr val="tx1"/>
                </a:solidFill>
                <a:latin typeface="Arial" panose="020B0604020202020204" pitchFamily="34" charset="0"/>
                <a:cs typeface="Arial" panose="020B0604020202020204" pitchFamily="34" charset="0"/>
              </a:rPr>
              <a:t> listeniveau bruges</a:t>
            </a:r>
          </a:p>
          <a:p>
            <a:pPr eaLnBrk="1" hangingPunct="1">
              <a:spcAft>
                <a:spcPts val="600"/>
              </a:spcAft>
              <a:defRPr/>
            </a:pPr>
            <a:endParaRPr lang="da-DK" altLang="da-DK" sz="900" b="0" noProof="1">
              <a:solidFill>
                <a:schemeClr val="tx1"/>
              </a:solidFill>
              <a:latin typeface="Arial" panose="020B0604020202020204" pitchFamily="34" charset="0"/>
              <a:cs typeface="Arial" panose="020B0604020202020204" pitchFamily="34" charset="0"/>
            </a:endParaRPr>
          </a:p>
          <a:p>
            <a:pPr eaLnBrk="1" hangingPunct="1">
              <a:spcAft>
                <a:spcPts val="600"/>
              </a:spcAft>
              <a:defRPr/>
            </a:pPr>
            <a:r>
              <a:rPr lang="da-DK" sz="900" b="1" noProof="1">
                <a:latin typeface="Arial" panose="020B0604020202020204" pitchFamily="34" charset="0"/>
                <a:cs typeface="Arial" panose="020B0604020202020204" pitchFamily="34" charset="0"/>
              </a:rPr>
              <a:t>TIP: Brug</a:t>
            </a:r>
            <a:r>
              <a:rPr lang="da-DK" sz="900" b="1" baseline="0" noProof="1">
                <a:latin typeface="Arial" panose="020B0604020202020204" pitchFamily="34" charset="0"/>
                <a:cs typeface="Arial" panose="020B0604020202020204" pitchFamily="34" charset="0"/>
              </a:rPr>
              <a:t> bullet knappen</a:t>
            </a:r>
            <a:endParaRPr lang="da-DK" sz="900" b="1" noProof="1">
              <a:latin typeface="Arial" panose="020B0604020202020204" pitchFamily="34" charset="0"/>
              <a:cs typeface="Arial" panose="020B0604020202020204" pitchFamily="34" charset="0"/>
            </a:endParaRPr>
          </a:p>
          <a:p>
            <a:pPr eaLnBrk="1" hangingPunct="1">
              <a:spcAft>
                <a:spcPts val="600"/>
              </a:spcAft>
              <a:defRPr/>
            </a:pPr>
            <a:r>
              <a:rPr lang="da-DK" altLang="da-DK" sz="900" b="0" noProof="1">
                <a:solidFill>
                  <a:schemeClr val="tx1"/>
                </a:solidFill>
                <a:latin typeface="Arial" panose="020B0604020202020204" pitchFamily="34" charset="0"/>
                <a:cs typeface="Arial" panose="020B0604020202020204" pitchFamily="34" charset="0"/>
              </a:rPr>
              <a:t>Fjern bullet for almindelig tekst.</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Klik på bullet knappen for at sætte korrekt bullet på igen.</a:t>
            </a:r>
          </a:p>
          <a:p>
            <a:pPr eaLnBrk="1" hangingPunct="1">
              <a:spcBef>
                <a:spcPts val="1200"/>
              </a:spcBef>
              <a:spcAft>
                <a:spcPts val="600"/>
              </a:spcAft>
              <a:defRPr/>
            </a:pPr>
            <a:r>
              <a:rPr lang="da-DK" sz="900" b="1" noProof="1">
                <a:solidFill>
                  <a:schemeClr val="tx1"/>
                </a:solidFill>
                <a:latin typeface="Arial" panose="020B0604020202020204" pitchFamily="34" charset="0"/>
                <a:cs typeface="Arial" panose="020B0604020202020204" pitchFamily="34" charset="0"/>
              </a:rPr>
              <a:t>Indsæt nyt slide</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1. </a:t>
            </a:r>
            <a:r>
              <a:rPr lang="da-DK" altLang="da-DK" sz="900" b="0" noProof="1">
                <a:solidFill>
                  <a:schemeClr val="tx1"/>
                </a:solidFill>
                <a:latin typeface="Arial" panose="020B0604020202020204" pitchFamily="34" charset="0"/>
                <a:cs typeface="Arial" panose="020B0604020202020204" pitchFamily="34" charset="0"/>
              </a:rPr>
              <a:t>Klik på fanen </a:t>
            </a:r>
            <a:r>
              <a:rPr lang="da-DK" altLang="da-DK" sz="900" b="1" noProof="1">
                <a:solidFill>
                  <a:schemeClr val="tx1"/>
                </a:solidFill>
                <a:latin typeface="Arial" panose="020B0604020202020204" pitchFamily="34" charset="0"/>
                <a:cs typeface="Arial" panose="020B0604020202020204" pitchFamily="34" charset="0"/>
              </a:rPr>
              <a:t>Hjem</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2. </a:t>
            </a:r>
            <a:r>
              <a:rPr lang="da-DK" altLang="da-DK" sz="900" b="0" noProof="1">
                <a:solidFill>
                  <a:schemeClr val="tx1"/>
                </a:solidFill>
                <a:latin typeface="Arial" panose="020B0604020202020204" pitchFamily="34" charset="0"/>
                <a:cs typeface="Arial" panose="020B0604020202020204" pitchFamily="34" charset="0"/>
              </a:rPr>
              <a:t>Klik på menupunktet </a:t>
            </a:r>
            <a:r>
              <a:rPr lang="da-DK" altLang="da-DK" sz="900" b="1" noProof="1">
                <a:solidFill>
                  <a:schemeClr val="tx1"/>
                </a:solidFill>
                <a:latin typeface="Arial" panose="020B0604020202020204" pitchFamily="34" charset="0"/>
                <a:cs typeface="Arial" panose="020B0604020202020204" pitchFamily="34" charset="0"/>
              </a:rPr>
              <a:t>Nyt Slide </a:t>
            </a:r>
            <a:r>
              <a:rPr lang="da-DK" altLang="da-DK" sz="900" b="0" noProof="1">
                <a:solidFill>
                  <a:schemeClr val="tx1"/>
                </a:solidFill>
                <a:latin typeface="Arial" panose="020B0604020202020204" pitchFamily="34" charset="0"/>
                <a:cs typeface="Arial" panose="020B0604020202020204" pitchFamily="34" charset="0"/>
              </a:rPr>
              <a:t>for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at indsætte et</a:t>
            </a:r>
            <a:r>
              <a:rPr lang="da-DK" altLang="da-DK" sz="900" b="0" baseline="0" noProof="1">
                <a:solidFill>
                  <a:schemeClr val="tx1"/>
                </a:solidFill>
                <a:latin typeface="Arial" panose="020B0604020202020204" pitchFamily="34" charset="0"/>
                <a:cs typeface="Arial" panose="020B0604020202020204" pitchFamily="34" charset="0"/>
              </a:rPr>
              <a:t> </a:t>
            </a:r>
            <a:r>
              <a:rPr lang="da-DK" altLang="da-DK" sz="900" b="0" noProof="1">
                <a:solidFill>
                  <a:schemeClr val="tx1"/>
                </a:solidFill>
                <a:latin typeface="Arial" panose="020B0604020202020204" pitchFamily="34" charset="0"/>
                <a:cs typeface="Arial" panose="020B0604020202020204" pitchFamily="34" charset="0"/>
              </a:rPr>
              <a:t>nyt slide</a:t>
            </a:r>
          </a:p>
          <a:p>
            <a:pPr eaLnBrk="1" hangingPunct="1">
              <a:spcBef>
                <a:spcPts val="1200"/>
              </a:spcBef>
              <a:spcAft>
                <a:spcPts val="600"/>
              </a:spcAft>
              <a:defRPr/>
            </a:pPr>
            <a:r>
              <a:rPr lang="da-DK" sz="900" b="1" noProof="1">
                <a:solidFill>
                  <a:schemeClr val="tx1"/>
                </a:solidFill>
                <a:latin typeface="Arial" panose="020B0604020202020204" pitchFamily="34" charset="0"/>
                <a:cs typeface="Arial" panose="020B0604020202020204" pitchFamily="34" charset="0"/>
              </a:rPr>
              <a:t>Ændre slide layouts</a:t>
            </a:r>
            <a:endParaRPr lang="da-DK" altLang="da-DK" sz="900" b="0" noProof="1">
              <a:solidFill>
                <a:schemeClr val="tx1"/>
              </a:solidFill>
              <a:latin typeface="Arial" panose="020B0604020202020204" pitchFamily="34" charset="0"/>
              <a:cs typeface="Arial" panose="020B0604020202020204" pitchFamily="34" charset="0"/>
            </a:endParaRP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1. </a:t>
            </a:r>
            <a:r>
              <a:rPr lang="da-DK" altLang="da-DK" sz="900" b="0" noProof="1">
                <a:solidFill>
                  <a:schemeClr val="tx1"/>
                </a:solidFill>
                <a:latin typeface="Arial" panose="020B0604020202020204" pitchFamily="34" charset="0"/>
                <a:cs typeface="Arial" panose="020B0604020202020204" pitchFamily="34" charset="0"/>
              </a:rPr>
              <a:t>Klik på pilen</a:t>
            </a:r>
            <a:r>
              <a:rPr lang="da-DK" altLang="da-DK" sz="900" b="0" baseline="0" noProof="1">
                <a:solidFill>
                  <a:schemeClr val="tx1"/>
                </a:solidFill>
                <a:latin typeface="Arial" panose="020B0604020202020204" pitchFamily="34" charset="0"/>
                <a:cs typeface="Arial" panose="020B0604020202020204" pitchFamily="34" charset="0"/>
              </a:rPr>
              <a:t> ved siden af </a:t>
            </a:r>
            <a:r>
              <a:rPr lang="da-DK" altLang="da-DK" sz="900" b="1" baseline="0" noProof="1">
                <a:solidFill>
                  <a:schemeClr val="tx1"/>
                </a:solidFill>
                <a:latin typeface="Arial" panose="020B0604020202020204" pitchFamily="34" charset="0"/>
                <a:cs typeface="Arial" panose="020B0604020202020204" pitchFamily="34" charset="0"/>
              </a:rPr>
              <a:t>Layout</a:t>
            </a:r>
            <a:r>
              <a:rPr lang="da-DK" altLang="da-DK" sz="900" b="0" baseline="0" noProof="1">
                <a:solidFill>
                  <a:schemeClr val="tx1"/>
                </a:solidFill>
                <a:latin typeface="Arial" panose="020B0604020202020204" pitchFamily="34" charset="0"/>
                <a:cs typeface="Arial" panose="020B0604020202020204" pitchFamily="34" charset="0"/>
              </a:rPr>
              <a:t> </a:t>
            </a:r>
            <a:br>
              <a:rPr lang="da-DK" altLang="da-DK" sz="900" b="0" baseline="0" noProof="1">
                <a:solidFill>
                  <a:schemeClr val="tx1"/>
                </a:solidFill>
                <a:latin typeface="Arial" panose="020B0604020202020204" pitchFamily="34" charset="0"/>
                <a:cs typeface="Arial" panose="020B0604020202020204" pitchFamily="34" charset="0"/>
              </a:rPr>
            </a:br>
            <a:r>
              <a:rPr lang="da-DK" altLang="da-DK" sz="900" b="0" baseline="0" noProof="1">
                <a:solidFill>
                  <a:schemeClr val="tx1"/>
                </a:solidFill>
                <a:latin typeface="Arial" panose="020B0604020202020204" pitchFamily="34" charset="0"/>
                <a:cs typeface="Arial" panose="020B0604020202020204" pitchFamily="34" charset="0"/>
              </a:rPr>
              <a:t>for at få vist en dropdown menu af </a:t>
            </a:r>
            <a:br>
              <a:rPr lang="da-DK" altLang="da-DK" sz="900" b="0" baseline="0" noProof="1">
                <a:solidFill>
                  <a:schemeClr val="tx1"/>
                </a:solidFill>
                <a:latin typeface="Arial" panose="020B0604020202020204" pitchFamily="34" charset="0"/>
                <a:cs typeface="Arial" panose="020B0604020202020204" pitchFamily="34" charset="0"/>
              </a:rPr>
            </a:br>
            <a:r>
              <a:rPr lang="da-DK" altLang="da-DK" sz="900" b="0" baseline="0" noProof="1">
                <a:solidFill>
                  <a:schemeClr val="tx1"/>
                </a:solidFill>
                <a:latin typeface="Arial" panose="020B0604020202020204" pitchFamily="34" charset="0"/>
                <a:cs typeface="Arial" panose="020B0604020202020204" pitchFamily="34" charset="0"/>
              </a:rPr>
              <a:t>mulige slides layout</a:t>
            </a:r>
            <a:endParaRPr lang="da-DK" altLang="da-DK" sz="900" b="0" noProof="1">
              <a:solidFill>
                <a:schemeClr val="tx1"/>
              </a:solidFill>
              <a:latin typeface="Arial" panose="020B0604020202020204" pitchFamily="34" charset="0"/>
              <a:cs typeface="Arial" panose="020B0604020202020204" pitchFamily="34" charset="0"/>
            </a:endParaRP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2. </a:t>
            </a:r>
            <a:r>
              <a:rPr lang="da-DK" altLang="da-DK" sz="900" b="0" noProof="1">
                <a:solidFill>
                  <a:schemeClr val="tx1"/>
                </a:solidFill>
                <a:latin typeface="Arial" panose="020B0604020202020204" pitchFamily="34" charset="0"/>
                <a:cs typeface="Arial" panose="020B0604020202020204" pitchFamily="34" charset="0"/>
              </a:rPr>
              <a:t>Vælg </a:t>
            </a:r>
            <a:r>
              <a:rPr lang="da-DK" altLang="da-DK" sz="900" b="1" noProof="1">
                <a:solidFill>
                  <a:schemeClr val="tx1"/>
                </a:solidFill>
                <a:latin typeface="Arial" panose="020B0604020202020204" pitchFamily="34" charset="0"/>
                <a:cs typeface="Arial" panose="020B0604020202020204" pitchFamily="34" charset="0"/>
              </a:rPr>
              <a:t>Layout</a:t>
            </a:r>
            <a:r>
              <a:rPr lang="da-DK" altLang="da-DK" sz="900" b="0" noProof="1">
                <a:solidFill>
                  <a:schemeClr val="tx1"/>
                </a:solidFill>
                <a:latin typeface="Arial" panose="020B0604020202020204" pitchFamily="34" charset="0"/>
                <a:cs typeface="Arial" panose="020B0604020202020204" pitchFamily="34" charset="0"/>
              </a:rPr>
              <a:t> for at ændre dit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nuværende layout til et alternativt</a:t>
            </a:r>
          </a:p>
        </p:txBody>
      </p:sp>
      <p:sp>
        <p:nvSpPr>
          <p:cNvPr id="21" name="Text Box 3"/>
          <p:cNvSpPr txBox="1">
            <a:spLocks noChangeArrowheads="1"/>
          </p:cNvSpPr>
          <p:nvPr userDrawn="1"/>
        </p:nvSpPr>
        <p:spPr bwMode="auto">
          <a:xfrm>
            <a:off x="4498494" y="1645994"/>
            <a:ext cx="2196000" cy="377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defRPr/>
            </a:pPr>
            <a:r>
              <a:rPr lang="da-DK" sz="900" b="1" noProof="1">
                <a:solidFill>
                  <a:schemeClr val="tx1"/>
                </a:solidFill>
                <a:latin typeface="Arial" panose="020B0604020202020204" pitchFamily="34" charset="0"/>
                <a:cs typeface="Arial" panose="020B0604020202020204" pitchFamily="34" charset="0"/>
              </a:rPr>
              <a:t>Indsæt billede</a:t>
            </a:r>
          </a:p>
          <a:p>
            <a:pPr eaLnBrk="1" hangingPunct="1">
              <a:spcAft>
                <a:spcPts val="600"/>
              </a:spcAft>
              <a:defRPr/>
            </a:pPr>
            <a:r>
              <a:rPr lang="da-DK" altLang="da-DK" sz="900" b="0" noProof="1">
                <a:solidFill>
                  <a:schemeClr val="tx1"/>
                </a:solidFill>
                <a:latin typeface="Arial" panose="020B0604020202020204" pitchFamily="34" charset="0"/>
                <a:cs typeface="Arial" panose="020B0604020202020204" pitchFamily="34" charset="0"/>
              </a:rPr>
              <a:t>På slides med billedpladsholder,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klik på ikonet og vælg </a:t>
            </a:r>
            <a:r>
              <a:rPr lang="da-DK" altLang="da-DK" sz="900" b="1" noProof="1">
                <a:solidFill>
                  <a:schemeClr val="tx1"/>
                </a:solidFill>
                <a:latin typeface="Arial" panose="020B0604020202020204" pitchFamily="34" charset="0"/>
                <a:cs typeface="Arial" panose="020B0604020202020204" pitchFamily="34" charset="0"/>
              </a:rPr>
              <a:t>Indsæt</a:t>
            </a:r>
          </a:p>
          <a:p>
            <a:pPr eaLnBrk="1" hangingPunct="1">
              <a:spcBef>
                <a:spcPts val="1200"/>
              </a:spcBef>
              <a:spcAft>
                <a:spcPts val="600"/>
              </a:spcAft>
              <a:defRPr/>
            </a:pPr>
            <a:r>
              <a:rPr lang="da-DK" sz="900" b="1" noProof="1">
                <a:solidFill>
                  <a:schemeClr val="tx1"/>
                </a:solidFill>
                <a:latin typeface="Arial" panose="020B0604020202020204" pitchFamily="34" charset="0"/>
                <a:cs typeface="Arial" panose="020B0604020202020204" pitchFamily="34" charset="0"/>
              </a:rPr>
              <a:t>Beskær billede</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1. </a:t>
            </a:r>
            <a:r>
              <a:rPr lang="da-DK" altLang="da-DK" sz="900" b="0" noProof="1">
                <a:solidFill>
                  <a:schemeClr val="tx1"/>
                </a:solidFill>
                <a:latin typeface="Arial" panose="020B0604020202020204" pitchFamily="34" charset="0"/>
                <a:cs typeface="Arial" panose="020B0604020202020204" pitchFamily="34" charset="0"/>
              </a:rPr>
              <a:t>Klik </a:t>
            </a:r>
            <a:r>
              <a:rPr lang="da-DK" altLang="da-DK" sz="900" b="1" noProof="1">
                <a:solidFill>
                  <a:schemeClr val="tx1"/>
                </a:solidFill>
                <a:latin typeface="Arial" panose="020B0604020202020204" pitchFamily="34" charset="0"/>
                <a:cs typeface="Arial" panose="020B0604020202020204" pitchFamily="34" charset="0"/>
              </a:rPr>
              <a:t>Beskær</a:t>
            </a:r>
            <a:r>
              <a:rPr lang="da-DK" altLang="da-DK" sz="900" b="0" noProof="1">
                <a:solidFill>
                  <a:schemeClr val="tx1"/>
                </a:solidFill>
                <a:latin typeface="Arial" panose="020B0604020202020204" pitchFamily="34" charset="0"/>
                <a:cs typeface="Arial" panose="020B0604020202020204" pitchFamily="34" charset="0"/>
              </a:rPr>
              <a:t> for at ændre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billedets fokus/størrelse</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2. </a:t>
            </a:r>
            <a:r>
              <a:rPr lang="da-DK" altLang="da-DK" sz="900" b="0" noProof="1">
                <a:solidFill>
                  <a:schemeClr val="tx1"/>
                </a:solidFill>
                <a:latin typeface="Arial" panose="020B0604020202020204" pitchFamily="34" charset="0"/>
                <a:cs typeface="Arial" panose="020B0604020202020204" pitchFamily="34" charset="0"/>
              </a:rPr>
              <a:t>Ønsker du at skalere billedet, så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hold </a:t>
            </a:r>
            <a:r>
              <a:rPr lang="da-DK" altLang="da-DK" sz="900" b="1" noProof="1">
                <a:solidFill>
                  <a:schemeClr val="tx1"/>
                </a:solidFill>
                <a:latin typeface="Arial" panose="020B0604020202020204" pitchFamily="34" charset="0"/>
                <a:cs typeface="Arial" panose="020B0604020202020204" pitchFamily="34" charset="0"/>
              </a:rPr>
              <a:t>SHIFT</a:t>
            </a:r>
            <a:r>
              <a:rPr lang="da-DK" altLang="da-DK" sz="900" b="0" noProof="1">
                <a:solidFill>
                  <a:schemeClr val="tx1"/>
                </a:solidFill>
                <a:latin typeface="Arial" panose="020B0604020202020204" pitchFamily="34" charset="0"/>
                <a:cs typeface="Arial" panose="020B0604020202020204" pitchFamily="34" charset="0"/>
              </a:rPr>
              <a:t>-knappen nede, mens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du trækker i billedets hjørner</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TIP: </a:t>
            </a:r>
            <a:r>
              <a:rPr lang="da-DK" altLang="da-DK" sz="900" b="0" noProof="1">
                <a:solidFill>
                  <a:schemeClr val="tx1"/>
                </a:solidFill>
                <a:latin typeface="Arial" panose="020B0604020202020204" pitchFamily="34" charset="0"/>
                <a:cs typeface="Arial" panose="020B0604020202020204" pitchFamily="34" charset="0"/>
              </a:rPr>
              <a:t>Hvis du sletter billedet og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indsætter et nyt, kan billedet lægge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sig foran tekst og grafik. Hvis dette sker, højreklik på billedet og vælg </a:t>
            </a:r>
            <a:r>
              <a:rPr lang="da-DK" altLang="da-DK" sz="900" b="1" noProof="1">
                <a:solidFill>
                  <a:schemeClr val="tx1"/>
                </a:solidFill>
                <a:latin typeface="Arial" panose="020B0604020202020204" pitchFamily="34" charset="0"/>
                <a:cs typeface="Arial" panose="020B0604020202020204" pitchFamily="34" charset="0"/>
              </a:rPr>
              <a:t>Placer bagest</a:t>
            </a:r>
          </a:p>
          <a:p>
            <a:pPr fontAlgn="auto">
              <a:spcBef>
                <a:spcPts val="1200"/>
              </a:spcBef>
              <a:spcAft>
                <a:spcPts val="600"/>
              </a:spcAft>
              <a:buFont typeface="+mj-lt"/>
              <a:buNone/>
              <a:defRPr/>
            </a:pPr>
            <a:r>
              <a:rPr lang="da-DK" sz="900" b="1" noProof="1">
                <a:solidFill>
                  <a:schemeClr val="tx1"/>
                </a:solidFill>
                <a:latin typeface="Arial" panose="020B0604020202020204" pitchFamily="34" charset="0"/>
                <a:cs typeface="Arial" panose="020B0604020202020204" pitchFamily="34" charset="0"/>
              </a:rPr>
              <a:t>Nulstil slide</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Arial" panose="020B0604020202020204" pitchFamily="34" charset="0"/>
                <a:cs typeface="Arial" panose="020B0604020202020204" pitchFamily="34" charset="0"/>
              </a:rPr>
              <a:t>1. </a:t>
            </a:r>
            <a:r>
              <a:rPr lang="da-DK" altLang="da-DK" sz="900" b="0" noProof="1">
                <a:solidFill>
                  <a:schemeClr val="tx1"/>
                </a:solidFill>
                <a:latin typeface="Arial" panose="020B0604020202020204" pitchFamily="34" charset="0"/>
                <a:cs typeface="Arial" panose="020B0604020202020204" pitchFamily="34" charset="0"/>
              </a:rPr>
              <a:t>Klik på fanen </a:t>
            </a:r>
            <a:r>
              <a:rPr lang="da-DK" altLang="da-DK" sz="900" b="1" noProof="1">
                <a:solidFill>
                  <a:schemeClr val="tx1"/>
                </a:solidFill>
                <a:latin typeface="Arial" panose="020B0604020202020204" pitchFamily="34" charset="0"/>
                <a:cs typeface="Arial" panose="020B0604020202020204" pitchFamily="34" charset="0"/>
              </a:rPr>
              <a:t>Hjem</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Arial" panose="020B0604020202020204" pitchFamily="34" charset="0"/>
                <a:cs typeface="Arial" panose="020B0604020202020204" pitchFamily="34" charset="0"/>
              </a:rPr>
              <a:t>2. </a:t>
            </a:r>
            <a:r>
              <a:rPr lang="da-DK" altLang="da-DK" sz="900" b="0" noProof="1">
                <a:solidFill>
                  <a:schemeClr val="tx1"/>
                </a:solidFill>
                <a:latin typeface="Arial" panose="020B0604020202020204" pitchFamily="34" charset="0"/>
                <a:cs typeface="Arial" panose="020B0604020202020204" pitchFamily="34" charset="0"/>
              </a:rPr>
              <a:t>Vælg </a:t>
            </a:r>
            <a:r>
              <a:rPr lang="da-DK" altLang="da-DK" sz="900" b="1" noProof="1">
                <a:solidFill>
                  <a:schemeClr val="tx1"/>
                </a:solidFill>
                <a:latin typeface="Arial" panose="020B0604020202020204" pitchFamily="34" charset="0"/>
                <a:cs typeface="Arial" panose="020B0604020202020204" pitchFamily="34" charset="0"/>
              </a:rPr>
              <a:t>Nulstil</a:t>
            </a:r>
            <a:r>
              <a:rPr lang="da-DK" altLang="da-DK" sz="900" b="0" noProof="1">
                <a:solidFill>
                  <a:schemeClr val="tx1"/>
                </a:solidFill>
                <a:latin typeface="Arial" panose="020B0604020202020204" pitchFamily="34" charset="0"/>
                <a:cs typeface="Arial" panose="020B0604020202020204" pitchFamily="34" charset="0"/>
              </a:rPr>
              <a:t> for at nulstille placering, størrelse og formatering af pladsholdere til layoutets oprindelige design</a:t>
            </a:r>
            <a:endParaRPr lang="da-DK" sz="900" noProof="1">
              <a:solidFill>
                <a:schemeClr val="tx1"/>
              </a:solidFill>
              <a:latin typeface="Arial" panose="020B0604020202020204" pitchFamily="34" charset="0"/>
              <a:cs typeface="Arial" panose="020B0604020202020204" pitchFamily="34" charset="0"/>
            </a:endParaRPr>
          </a:p>
          <a:p>
            <a:pPr eaLnBrk="1" hangingPunct="1">
              <a:spcAft>
                <a:spcPts val="600"/>
              </a:spcAft>
              <a:defRPr/>
            </a:pPr>
            <a:endParaRPr lang="da-DK" altLang="da-DK" sz="900" b="1" noProof="1">
              <a:solidFill>
                <a:schemeClr val="tx1"/>
              </a:solidFill>
              <a:latin typeface="Arial" panose="020B0604020202020204" pitchFamily="34" charset="0"/>
              <a:cs typeface="Arial" panose="020B0604020202020204" pitchFamily="34" charset="0"/>
            </a:endParaRPr>
          </a:p>
        </p:txBody>
      </p:sp>
      <p:sp>
        <p:nvSpPr>
          <p:cNvPr id="25" name="Text Box 4"/>
          <p:cNvSpPr txBox="1">
            <a:spLocks noChangeArrowheads="1"/>
          </p:cNvSpPr>
          <p:nvPr userDrawn="1"/>
        </p:nvSpPr>
        <p:spPr bwMode="auto">
          <a:xfrm>
            <a:off x="7925239" y="1645994"/>
            <a:ext cx="2358243" cy="3200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defRPr/>
            </a:pPr>
            <a:r>
              <a:rPr lang="da-DK" sz="900" b="1" noProof="1">
                <a:solidFill>
                  <a:schemeClr val="tx1"/>
                </a:solidFill>
                <a:latin typeface="Arial" panose="020B0604020202020204" pitchFamily="34" charset="0"/>
                <a:cs typeface="Arial" panose="020B0604020202020204" pitchFamily="34" charset="0"/>
              </a:rPr>
              <a:t>For at justere sidenummerering, </a:t>
            </a:r>
            <a:br>
              <a:rPr lang="da-DK" sz="900" b="1" noProof="1">
                <a:solidFill>
                  <a:schemeClr val="tx1"/>
                </a:solidFill>
                <a:latin typeface="Arial" panose="020B0604020202020204" pitchFamily="34" charset="0"/>
                <a:cs typeface="Arial" panose="020B0604020202020204" pitchFamily="34" charset="0"/>
              </a:rPr>
            </a:br>
            <a:r>
              <a:rPr lang="da-DK" sz="900" b="1" noProof="1">
                <a:solidFill>
                  <a:schemeClr val="tx1"/>
                </a:solidFill>
                <a:latin typeface="Arial" panose="020B0604020202020204" pitchFamily="34" charset="0"/>
                <a:cs typeface="Arial" panose="020B0604020202020204" pitchFamily="34" charset="0"/>
              </a:rPr>
              <a:t>dato og sidefod</a:t>
            </a: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Arial" panose="020B0604020202020204" pitchFamily="34" charset="0"/>
                <a:cs typeface="Arial" panose="020B0604020202020204" pitchFamily="34" charset="0"/>
              </a:rPr>
              <a:t>Gør dette som</a:t>
            </a:r>
            <a:r>
              <a:rPr lang="da-DK" altLang="da-DK" sz="900" b="0" baseline="0" noProof="1">
                <a:solidFill>
                  <a:schemeClr val="tx1"/>
                </a:solidFill>
                <a:latin typeface="Arial" panose="020B0604020202020204" pitchFamily="34" charset="0"/>
                <a:cs typeface="Arial" panose="020B0604020202020204" pitchFamily="34" charset="0"/>
              </a:rPr>
              <a:t> det sidste i din præsentation, så det slår igennem på alle slides</a:t>
            </a:r>
            <a:endParaRPr lang="da-DK" sz="900" b="1" noProof="1">
              <a:solidFill>
                <a:schemeClr val="tx1"/>
              </a:solidFill>
              <a:latin typeface="Arial" panose="020B0604020202020204" pitchFamily="34" charset="0"/>
              <a:cs typeface="Arial" panose="020B0604020202020204" pitchFamily="34" charset="0"/>
            </a:endParaRP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1. </a:t>
            </a:r>
            <a:r>
              <a:rPr lang="da-DK" altLang="da-DK" sz="900" b="0" noProof="1">
                <a:solidFill>
                  <a:schemeClr val="tx1"/>
                </a:solidFill>
                <a:latin typeface="Arial" panose="020B0604020202020204" pitchFamily="34" charset="0"/>
                <a:cs typeface="Arial" panose="020B0604020202020204" pitchFamily="34" charset="0"/>
              </a:rPr>
              <a:t>Klik på fanen </a:t>
            </a:r>
            <a:r>
              <a:rPr lang="da-DK" altLang="da-DK" sz="900" b="1" noProof="1">
                <a:solidFill>
                  <a:schemeClr val="tx1"/>
                </a:solidFill>
                <a:latin typeface="Arial" panose="020B0604020202020204" pitchFamily="34" charset="0"/>
                <a:cs typeface="Arial" panose="020B0604020202020204" pitchFamily="34" charset="0"/>
              </a:rPr>
              <a:t>Indsæt</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2. </a:t>
            </a:r>
            <a:r>
              <a:rPr lang="da-DK" altLang="da-DK" sz="900" b="0" noProof="1">
                <a:solidFill>
                  <a:schemeClr val="tx1"/>
                </a:solidFill>
                <a:latin typeface="Arial" panose="020B0604020202020204" pitchFamily="34" charset="0"/>
                <a:cs typeface="Arial" panose="020B0604020202020204" pitchFamily="34" charset="0"/>
              </a:rPr>
              <a:t>Klik </a:t>
            </a:r>
            <a:r>
              <a:rPr lang="da-DK" altLang="da-DK" sz="900" b="1" noProof="1">
                <a:solidFill>
                  <a:schemeClr val="tx1"/>
                </a:solidFill>
                <a:latin typeface="Arial" panose="020B0604020202020204" pitchFamily="34" charset="0"/>
                <a:cs typeface="Arial" panose="020B0604020202020204" pitchFamily="34" charset="0"/>
              </a:rPr>
              <a:t>Sidehoved og Sidefod</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(indtast evt. tekst i sidefod)</a:t>
            </a:r>
          </a:p>
          <a:p>
            <a:pPr eaLnBrk="1" hangingPunct="1">
              <a:spcAft>
                <a:spcPts val="600"/>
              </a:spcAft>
              <a:defRPr/>
            </a:pPr>
            <a:r>
              <a:rPr lang="da-DK" altLang="da-DK" sz="900" b="0" noProof="1">
                <a:solidFill>
                  <a:schemeClr val="tx1"/>
                </a:solidFill>
                <a:latin typeface="Arial" panose="020B0604020202020204" pitchFamily="34" charset="0"/>
                <a:cs typeface="Arial" panose="020B0604020202020204" pitchFamily="34" charset="0"/>
              </a:rPr>
              <a:t>Vælg </a:t>
            </a:r>
            <a:r>
              <a:rPr lang="da-DK" altLang="da-DK" sz="900" b="1" noProof="1">
                <a:solidFill>
                  <a:schemeClr val="tx1"/>
                </a:solidFill>
                <a:latin typeface="Arial" panose="020B0604020202020204" pitchFamily="34" charset="0"/>
                <a:cs typeface="Arial" panose="020B0604020202020204" pitchFamily="34" charset="0"/>
              </a:rPr>
              <a:t>Anvend på alle </a:t>
            </a:r>
            <a:r>
              <a:rPr lang="da-DK" altLang="da-DK" sz="900" b="0" noProof="1">
                <a:solidFill>
                  <a:schemeClr val="tx1"/>
                </a:solidFill>
                <a:latin typeface="Arial" panose="020B0604020202020204" pitchFamily="34" charset="0"/>
                <a:cs typeface="Arial" panose="020B0604020202020204" pitchFamily="34" charset="0"/>
              </a:rPr>
              <a:t>eller </a:t>
            </a:r>
            <a:r>
              <a:rPr lang="da-DK" altLang="da-DK" sz="900" b="1" noProof="1">
                <a:solidFill>
                  <a:schemeClr val="tx1"/>
                </a:solidFill>
                <a:latin typeface="Arial" panose="020B0604020202020204" pitchFamily="34" charset="0"/>
                <a:cs typeface="Arial" panose="020B0604020202020204" pitchFamily="34" charset="0"/>
              </a:rPr>
              <a:t>Anvend</a:t>
            </a:r>
            <a:r>
              <a:rPr lang="da-DK" altLang="da-DK" sz="900" b="0" noProof="1">
                <a:solidFill>
                  <a:schemeClr val="tx1"/>
                </a:solidFill>
                <a:latin typeface="Arial" panose="020B0604020202020204" pitchFamily="34" charset="0"/>
                <a:cs typeface="Arial" panose="020B0604020202020204" pitchFamily="34" charset="0"/>
              </a:rPr>
              <a:t> hvis det kun skal være på et enkelt slide</a:t>
            </a:r>
          </a:p>
          <a:p>
            <a:pPr eaLnBrk="1" hangingPunct="1">
              <a:spcBef>
                <a:spcPts val="1200"/>
              </a:spcBef>
              <a:spcAft>
                <a:spcPts val="600"/>
              </a:spcAft>
              <a:defRPr/>
            </a:pPr>
            <a:r>
              <a:rPr lang="da-DK" sz="900" b="1" noProof="1">
                <a:solidFill>
                  <a:schemeClr val="tx1"/>
                </a:solidFill>
                <a:latin typeface="Arial" panose="020B0604020202020204" pitchFamily="34" charset="0"/>
                <a:cs typeface="Arial" panose="020B0604020202020204" pitchFamily="34" charset="0"/>
              </a:rPr>
              <a:t>Hjælpelinjer</a:t>
            </a:r>
          </a:p>
          <a:p>
            <a:pPr eaLnBrk="1" hangingPunct="1">
              <a:spcAft>
                <a:spcPts val="600"/>
              </a:spcAft>
              <a:defRPr/>
            </a:pPr>
            <a:r>
              <a:rPr lang="da-DK" altLang="da-DK" sz="900" b="0" noProof="1">
                <a:solidFill>
                  <a:schemeClr val="tx1"/>
                </a:solidFill>
                <a:latin typeface="Arial" panose="020B0604020202020204" pitchFamily="34" charset="0"/>
                <a:cs typeface="Arial" panose="020B0604020202020204" pitchFamily="34" charset="0"/>
              </a:rPr>
              <a:t>For at se hjælpelinjer</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1. </a:t>
            </a:r>
            <a:r>
              <a:rPr lang="da-DK" altLang="da-DK" sz="900" b="0" noProof="1">
                <a:solidFill>
                  <a:schemeClr val="tx1"/>
                </a:solidFill>
                <a:latin typeface="Arial" panose="020B0604020202020204" pitchFamily="34" charset="0"/>
                <a:cs typeface="Arial" panose="020B0604020202020204" pitchFamily="34" charset="0"/>
              </a:rPr>
              <a:t>Klik på fanen </a:t>
            </a:r>
            <a:r>
              <a:rPr lang="da-DK" altLang="da-DK" sz="900" b="1" noProof="1">
                <a:solidFill>
                  <a:schemeClr val="tx1"/>
                </a:solidFill>
                <a:latin typeface="Arial" panose="020B0604020202020204" pitchFamily="34" charset="0"/>
                <a:cs typeface="Arial" panose="020B0604020202020204" pitchFamily="34" charset="0"/>
              </a:rPr>
              <a:t>Vis </a:t>
            </a:r>
            <a:r>
              <a:rPr lang="da-DK" altLang="da-DK" sz="900" b="0" noProof="1">
                <a:solidFill>
                  <a:schemeClr val="tx1"/>
                </a:solidFill>
                <a:latin typeface="Arial" panose="020B0604020202020204" pitchFamily="34" charset="0"/>
                <a:cs typeface="Arial" panose="020B0604020202020204" pitchFamily="34" charset="0"/>
              </a:rPr>
              <a:t>og sæt hak ved </a:t>
            </a:r>
            <a:r>
              <a:rPr lang="da-DK" altLang="da-DK" sz="900" b="1" noProof="1">
                <a:solidFill>
                  <a:schemeClr val="tx1"/>
                </a:solidFill>
                <a:latin typeface="Arial" panose="020B0604020202020204" pitchFamily="34" charset="0"/>
                <a:cs typeface="Arial" panose="020B0604020202020204" pitchFamily="34" charset="0"/>
              </a:rPr>
              <a:t>Hjælpelinjer</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TIP: Alt + F9 </a:t>
            </a:r>
            <a:r>
              <a:rPr lang="da-DK" altLang="da-DK" sz="900" b="0" noProof="1">
                <a:solidFill>
                  <a:schemeClr val="tx1"/>
                </a:solidFill>
                <a:latin typeface="Arial" panose="020B0604020202020204" pitchFamily="34" charset="0"/>
                <a:cs typeface="Arial" panose="020B0604020202020204" pitchFamily="34" charset="0"/>
              </a:rPr>
              <a:t>for hurtig visning af hjælpelinjer</a:t>
            </a:r>
          </a:p>
          <a:p>
            <a:pPr eaLnBrk="1" hangingPunct="1">
              <a:spcAft>
                <a:spcPts val="600"/>
              </a:spcAft>
              <a:defRPr/>
            </a:pPr>
            <a:endParaRPr lang="da-DK" altLang="da-DK" sz="900" b="0" noProof="1">
              <a:solidFill>
                <a:schemeClr val="tx1"/>
              </a:solidFill>
              <a:latin typeface="Arial" panose="020B0604020202020204" pitchFamily="34" charset="0"/>
              <a:cs typeface="Arial" panose="020B0604020202020204" pitchFamily="34" charset="0"/>
            </a:endParaRPr>
          </a:p>
        </p:txBody>
      </p:sp>
      <p:pic>
        <p:nvPicPr>
          <p:cNvPr id="28" name="1 Forøg formindsk"/>
          <p:cNvPicPr>
            <a:picLocks noChangeAspect="1"/>
          </p:cNvPicPr>
          <p:nvPr userDrawn="1"/>
        </p:nvPicPr>
        <p:blipFill>
          <a:blip r:embed="rId2"/>
          <a:stretch>
            <a:fillRect/>
          </a:stretch>
        </p:blipFill>
        <p:spPr>
          <a:xfrm>
            <a:off x="3187910" y="2757570"/>
            <a:ext cx="549328" cy="285228"/>
          </a:xfrm>
          <a:prstGeom prst="rect">
            <a:avLst/>
          </a:prstGeom>
        </p:spPr>
      </p:pic>
      <p:pic>
        <p:nvPicPr>
          <p:cNvPr id="20" name="2 Ny slide"/>
          <p:cNvPicPr>
            <a:picLocks noChangeAspect="1"/>
          </p:cNvPicPr>
          <p:nvPr userDrawn="1"/>
        </p:nvPicPr>
        <p:blipFill rotWithShape="1">
          <a:blip r:embed="rId3"/>
          <a:srcRect l="2931" r="60888"/>
          <a:stretch/>
        </p:blipFill>
        <p:spPr>
          <a:xfrm>
            <a:off x="3201829" y="4346249"/>
            <a:ext cx="363713" cy="647461"/>
          </a:xfrm>
          <a:prstGeom prst="rect">
            <a:avLst/>
          </a:prstGeom>
        </p:spPr>
      </p:pic>
      <p:pic>
        <p:nvPicPr>
          <p:cNvPr id="16" name="3 Layout"/>
          <p:cNvPicPr>
            <a:picLocks noChangeAspect="1"/>
          </p:cNvPicPr>
          <p:nvPr userDrawn="1"/>
        </p:nvPicPr>
        <p:blipFill rotWithShape="1">
          <a:blip r:embed="rId3"/>
          <a:srcRect l="36944" r="2272" b="69429"/>
          <a:stretch/>
        </p:blipFill>
        <p:spPr>
          <a:xfrm>
            <a:off x="3217294" y="5320151"/>
            <a:ext cx="593368" cy="192211"/>
          </a:xfrm>
          <a:prstGeom prst="rect">
            <a:avLst/>
          </a:prstGeom>
        </p:spPr>
      </p:pic>
      <p:pic>
        <p:nvPicPr>
          <p:cNvPr id="24" name="4 Nulstil"/>
          <p:cNvPicPr>
            <a:picLocks noChangeAspect="1"/>
          </p:cNvPicPr>
          <p:nvPr userDrawn="1"/>
        </p:nvPicPr>
        <p:blipFill>
          <a:blip r:embed="rId4"/>
          <a:stretch>
            <a:fillRect/>
          </a:stretch>
        </p:blipFill>
        <p:spPr>
          <a:xfrm>
            <a:off x="6601121" y="4740192"/>
            <a:ext cx="547241" cy="197798"/>
          </a:xfrm>
          <a:prstGeom prst="rect">
            <a:avLst/>
          </a:prstGeom>
        </p:spPr>
      </p:pic>
      <p:pic>
        <p:nvPicPr>
          <p:cNvPr id="5" name="5 Indsæt billede"/>
          <p:cNvPicPr>
            <a:picLocks noChangeAspect="1"/>
          </p:cNvPicPr>
          <p:nvPr userDrawn="1"/>
        </p:nvPicPr>
        <p:blipFill>
          <a:blip r:embed="rId5"/>
          <a:stretch>
            <a:fillRect/>
          </a:stretch>
        </p:blipFill>
        <p:spPr>
          <a:xfrm>
            <a:off x="6601121" y="1905155"/>
            <a:ext cx="262151" cy="256054"/>
          </a:xfrm>
          <a:prstGeom prst="rect">
            <a:avLst/>
          </a:prstGeom>
        </p:spPr>
      </p:pic>
      <p:pic>
        <p:nvPicPr>
          <p:cNvPr id="23" name="6 Beskær"/>
          <p:cNvPicPr>
            <a:picLocks noChangeAspect="1"/>
          </p:cNvPicPr>
          <p:nvPr userDrawn="1"/>
        </p:nvPicPr>
        <p:blipFill>
          <a:blip r:embed="rId6"/>
          <a:stretch>
            <a:fillRect/>
          </a:stretch>
        </p:blipFill>
        <p:spPr>
          <a:xfrm>
            <a:off x="6601121" y="2578477"/>
            <a:ext cx="337400" cy="321707"/>
          </a:xfrm>
          <a:prstGeom prst="rect">
            <a:avLst/>
          </a:prstGeom>
        </p:spPr>
      </p:pic>
      <p:pic>
        <p:nvPicPr>
          <p:cNvPr id="2" name="7 Skalér billede"/>
          <p:cNvPicPr>
            <a:picLocks noChangeAspect="1"/>
          </p:cNvPicPr>
          <p:nvPr userDrawn="1"/>
        </p:nvPicPr>
        <p:blipFill>
          <a:blip r:embed="rId7"/>
          <a:stretch>
            <a:fillRect/>
          </a:stretch>
        </p:blipFill>
        <p:spPr>
          <a:xfrm>
            <a:off x="6601121" y="3072467"/>
            <a:ext cx="359695" cy="335309"/>
          </a:xfrm>
          <a:prstGeom prst="rect">
            <a:avLst/>
          </a:prstGeom>
        </p:spPr>
      </p:pic>
      <p:pic>
        <p:nvPicPr>
          <p:cNvPr id="3" name="Picture 2">
            <a:extLst>
              <a:ext uri="{FF2B5EF4-FFF2-40B4-BE49-F238E27FC236}">
                <a16:creationId xmlns:a16="http://schemas.microsoft.com/office/drawing/2014/main" id="{4C8C8420-1956-4D8D-85A2-8D596BA13AB4}"/>
              </a:ext>
            </a:extLst>
          </p:cNvPr>
          <p:cNvPicPr>
            <a:picLocks noChangeAspect="1"/>
          </p:cNvPicPr>
          <p:nvPr userDrawn="1"/>
        </p:nvPicPr>
        <p:blipFill>
          <a:blip r:embed="rId8"/>
          <a:stretch>
            <a:fillRect/>
          </a:stretch>
        </p:blipFill>
        <p:spPr>
          <a:xfrm>
            <a:off x="3277263" y="3544392"/>
            <a:ext cx="257143" cy="285714"/>
          </a:xfrm>
          <a:prstGeom prst="rect">
            <a:avLst/>
          </a:prstGeom>
        </p:spPr>
      </p:pic>
    </p:spTree>
    <p:extLst>
      <p:ext uri="{BB962C8B-B14F-4D97-AF65-F5344CB8AC3E}">
        <p14:creationId xmlns:p14="http://schemas.microsoft.com/office/powerpoint/2010/main" val="198424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elslide grå">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rgbClr val="5756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le 1"/>
          <p:cNvSpPr>
            <a:spLocks noGrp="1"/>
          </p:cNvSpPr>
          <p:nvPr>
            <p:ph type="ctrTitle"/>
          </p:nvPr>
        </p:nvSpPr>
        <p:spPr>
          <a:xfrm>
            <a:off x="1029600" y="1638000"/>
            <a:ext cx="8388000" cy="2894390"/>
          </a:xfrm>
        </p:spPr>
        <p:txBody>
          <a:bodyPr anchor="b"/>
          <a:lstStyle>
            <a:lvl1pPr algn="l">
              <a:defRPr sz="6600">
                <a:solidFill>
                  <a:schemeClr val="bg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800"/>
            <a:ext cx="8388000" cy="1186688"/>
          </a:xfrm>
        </p:spPr>
        <p:txBody>
          <a:bodyPr/>
          <a:lstStyle>
            <a:lvl1pPr marL="0" indent="0" algn="l">
              <a:spcBef>
                <a:spcPts val="0"/>
              </a:spcBef>
              <a:buFont typeface="Arial" panose="020B0604020202020204" pitchFamily="34" charset="0"/>
              <a:buChar char="​"/>
              <a:defRPr sz="4000">
                <a:solidFill>
                  <a:schemeClr val="bg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pic>
        <p:nvPicPr>
          <p:cNvPr id="23" name="Grafik">
            <a:extLst>
              <a:ext uri="{FF2B5EF4-FFF2-40B4-BE49-F238E27FC236}">
                <a16:creationId xmlns:a16="http://schemas.microsoft.com/office/drawing/2014/main" id="{E4A51642-BBCA-4F4B-8A43-B7D7B0935F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68792" y="143695"/>
            <a:ext cx="1724074" cy="2195117"/>
          </a:xfrm>
          <a:prstGeom prst="rect">
            <a:avLst/>
          </a:prstGeom>
        </p:spPr>
      </p:pic>
      <p:pic>
        <p:nvPicPr>
          <p:cNvPr id="24" name="Logo">
            <a:extLst>
              <a:ext uri="{FF2B5EF4-FFF2-40B4-BE49-F238E27FC236}">
                <a16:creationId xmlns:a16="http://schemas.microsoft.com/office/drawing/2014/main" id="{AB9EAD7D-899C-4A33-9913-F49538AE3E08}"/>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84342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84342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84342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422425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elslide A">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rgbClr val="0041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le 1"/>
          <p:cNvSpPr>
            <a:spLocks noGrp="1"/>
          </p:cNvSpPr>
          <p:nvPr>
            <p:ph type="ctrTitle"/>
          </p:nvPr>
        </p:nvSpPr>
        <p:spPr>
          <a:xfrm>
            <a:off x="1029600" y="1638000"/>
            <a:ext cx="8388000" cy="2894390"/>
          </a:xfrm>
        </p:spPr>
        <p:txBody>
          <a:bodyPr anchor="b"/>
          <a:lstStyle>
            <a:lvl1pPr algn="l">
              <a:defRPr sz="6600">
                <a:solidFill>
                  <a:schemeClr val="bg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800"/>
            <a:ext cx="8388000" cy="1186688"/>
          </a:xfrm>
        </p:spPr>
        <p:txBody>
          <a:bodyPr/>
          <a:lstStyle>
            <a:lvl1pPr marL="0" indent="0" algn="l">
              <a:spcBef>
                <a:spcPts val="0"/>
              </a:spcBef>
              <a:buFont typeface="Arial" panose="020B0604020202020204" pitchFamily="34" charset="0"/>
              <a:buChar char="​"/>
              <a:defRPr sz="4000">
                <a:solidFill>
                  <a:schemeClr val="bg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pic>
        <p:nvPicPr>
          <p:cNvPr id="24" name="Logo">
            <a:extLst>
              <a:ext uri="{FF2B5EF4-FFF2-40B4-BE49-F238E27FC236}">
                <a16:creationId xmlns:a16="http://schemas.microsoft.com/office/drawing/2014/main" id="{AB9EAD7D-899C-4A33-9913-F49538AE3E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pic>
        <p:nvPicPr>
          <p:cNvPr id="10" name="Grafik">
            <a:extLst>
              <a:ext uri="{FF2B5EF4-FFF2-40B4-BE49-F238E27FC236}">
                <a16:creationId xmlns:a16="http://schemas.microsoft.com/office/drawing/2014/main" id="{D1D0DE27-12C9-4CCA-B95D-FD5CDDD9EEB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68792" y="143695"/>
            <a:ext cx="1724074" cy="2195117"/>
          </a:xfrm>
          <a:prstGeom prst="rect">
            <a:avLst/>
          </a:prstGeom>
        </p:spPr>
      </p:pic>
    </p:spTree>
    <p:extLst>
      <p:ext uri="{BB962C8B-B14F-4D97-AF65-F5344CB8AC3E}">
        <p14:creationId xmlns:p14="http://schemas.microsoft.com/office/powerpoint/2010/main" val="2181795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elslide B">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le 1"/>
          <p:cNvSpPr>
            <a:spLocks noGrp="1"/>
          </p:cNvSpPr>
          <p:nvPr>
            <p:ph type="ctrTitle"/>
          </p:nvPr>
        </p:nvSpPr>
        <p:spPr>
          <a:xfrm>
            <a:off x="1029600" y="1638000"/>
            <a:ext cx="8388000" cy="2894390"/>
          </a:xfrm>
        </p:spPr>
        <p:txBody>
          <a:bodyPr anchor="b"/>
          <a:lstStyle>
            <a:lvl1pPr algn="l">
              <a:defRPr sz="6600">
                <a:solidFill>
                  <a:schemeClr val="bg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800"/>
            <a:ext cx="8388000" cy="1186688"/>
          </a:xfrm>
        </p:spPr>
        <p:txBody>
          <a:bodyPr/>
          <a:lstStyle>
            <a:lvl1pPr marL="0" indent="0" algn="l">
              <a:spcBef>
                <a:spcPts val="0"/>
              </a:spcBef>
              <a:buFont typeface="Arial" panose="020B0604020202020204" pitchFamily="34" charset="0"/>
              <a:buChar char="​"/>
              <a:defRPr sz="4000">
                <a:solidFill>
                  <a:schemeClr val="bg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pic>
        <p:nvPicPr>
          <p:cNvPr id="24" name="Logo">
            <a:extLst>
              <a:ext uri="{FF2B5EF4-FFF2-40B4-BE49-F238E27FC236}">
                <a16:creationId xmlns:a16="http://schemas.microsoft.com/office/drawing/2014/main" id="{AB9EAD7D-899C-4A33-9913-F49538AE3E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pic>
        <p:nvPicPr>
          <p:cNvPr id="10" name="Grafik">
            <a:extLst>
              <a:ext uri="{FF2B5EF4-FFF2-40B4-BE49-F238E27FC236}">
                <a16:creationId xmlns:a16="http://schemas.microsoft.com/office/drawing/2014/main" id="{D1D0DE27-12C9-4CCA-B95D-FD5CDDD9EEB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68792" y="143695"/>
            <a:ext cx="1724074" cy="2195117"/>
          </a:xfrm>
          <a:prstGeom prst="rect">
            <a:avLst/>
          </a:prstGeom>
        </p:spPr>
      </p:pic>
    </p:spTree>
    <p:extLst>
      <p:ext uri="{BB962C8B-B14F-4D97-AF65-F5344CB8AC3E}">
        <p14:creationId xmlns:p14="http://schemas.microsoft.com/office/powerpoint/2010/main" val="1431215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elslide C">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le 1"/>
          <p:cNvSpPr>
            <a:spLocks noGrp="1"/>
          </p:cNvSpPr>
          <p:nvPr>
            <p:ph type="ctrTitle"/>
          </p:nvPr>
        </p:nvSpPr>
        <p:spPr>
          <a:xfrm>
            <a:off x="1029600" y="1638000"/>
            <a:ext cx="8388000" cy="2894390"/>
          </a:xfrm>
        </p:spPr>
        <p:txBody>
          <a:bodyPr anchor="b"/>
          <a:lstStyle>
            <a:lvl1pPr algn="l">
              <a:defRPr sz="6600">
                <a:solidFill>
                  <a:schemeClr val="bg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800"/>
            <a:ext cx="8388000" cy="1186688"/>
          </a:xfrm>
        </p:spPr>
        <p:txBody>
          <a:bodyPr/>
          <a:lstStyle>
            <a:lvl1pPr marL="0" indent="0" algn="l">
              <a:spcBef>
                <a:spcPts val="0"/>
              </a:spcBef>
              <a:buFont typeface="Arial" panose="020B0604020202020204" pitchFamily="34" charset="0"/>
              <a:buChar char="​"/>
              <a:defRPr sz="4000">
                <a:solidFill>
                  <a:schemeClr val="bg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pic>
        <p:nvPicPr>
          <p:cNvPr id="24" name="Logo">
            <a:extLst>
              <a:ext uri="{FF2B5EF4-FFF2-40B4-BE49-F238E27FC236}">
                <a16:creationId xmlns:a16="http://schemas.microsoft.com/office/drawing/2014/main" id="{AB9EAD7D-899C-4A33-9913-F49538AE3E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pic>
        <p:nvPicPr>
          <p:cNvPr id="10" name="Grafik">
            <a:extLst>
              <a:ext uri="{FF2B5EF4-FFF2-40B4-BE49-F238E27FC236}">
                <a16:creationId xmlns:a16="http://schemas.microsoft.com/office/drawing/2014/main" id="{D1D0DE27-12C9-4CCA-B95D-FD5CDDD9EEB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68792" y="143695"/>
            <a:ext cx="1724074" cy="2195117"/>
          </a:xfrm>
          <a:prstGeom prst="rect">
            <a:avLst/>
          </a:prstGeom>
        </p:spPr>
      </p:pic>
    </p:spTree>
    <p:extLst>
      <p:ext uri="{BB962C8B-B14F-4D97-AF65-F5344CB8AC3E}">
        <p14:creationId xmlns:p14="http://schemas.microsoft.com/office/powerpoint/2010/main" val="1474792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elslide D">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rgbClr val="4CBE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le 1"/>
          <p:cNvSpPr>
            <a:spLocks noGrp="1"/>
          </p:cNvSpPr>
          <p:nvPr>
            <p:ph type="ctrTitle"/>
          </p:nvPr>
        </p:nvSpPr>
        <p:spPr>
          <a:xfrm>
            <a:off x="1029600" y="1638000"/>
            <a:ext cx="8388000" cy="2894390"/>
          </a:xfrm>
        </p:spPr>
        <p:txBody>
          <a:bodyPr anchor="b"/>
          <a:lstStyle>
            <a:lvl1pPr algn="l">
              <a:defRPr sz="6600">
                <a:solidFill>
                  <a:schemeClr val="bg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800"/>
            <a:ext cx="8388000" cy="1186688"/>
          </a:xfrm>
        </p:spPr>
        <p:txBody>
          <a:bodyPr/>
          <a:lstStyle>
            <a:lvl1pPr marL="0" indent="0" algn="l">
              <a:spcBef>
                <a:spcPts val="0"/>
              </a:spcBef>
              <a:buFont typeface="Arial" panose="020B0604020202020204" pitchFamily="34" charset="0"/>
              <a:buChar char="​"/>
              <a:defRPr sz="4000">
                <a:solidFill>
                  <a:schemeClr val="bg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pic>
        <p:nvPicPr>
          <p:cNvPr id="24" name="Logo">
            <a:extLst>
              <a:ext uri="{FF2B5EF4-FFF2-40B4-BE49-F238E27FC236}">
                <a16:creationId xmlns:a16="http://schemas.microsoft.com/office/drawing/2014/main" id="{AB9EAD7D-899C-4A33-9913-F49538AE3E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pic>
        <p:nvPicPr>
          <p:cNvPr id="10" name="Grafik">
            <a:extLst>
              <a:ext uri="{FF2B5EF4-FFF2-40B4-BE49-F238E27FC236}">
                <a16:creationId xmlns:a16="http://schemas.microsoft.com/office/drawing/2014/main" id="{D1D0DE27-12C9-4CCA-B95D-FD5CDDD9EEB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68792" y="143695"/>
            <a:ext cx="1724074" cy="2195117"/>
          </a:xfrm>
          <a:prstGeom prst="rect">
            <a:avLst/>
          </a:prstGeom>
        </p:spPr>
      </p:pic>
    </p:spTree>
    <p:extLst>
      <p:ext uri="{BB962C8B-B14F-4D97-AF65-F5344CB8AC3E}">
        <p14:creationId xmlns:p14="http://schemas.microsoft.com/office/powerpoint/2010/main" val="3070623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elslide E">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le 1"/>
          <p:cNvSpPr>
            <a:spLocks noGrp="1"/>
          </p:cNvSpPr>
          <p:nvPr>
            <p:ph type="ctrTitle"/>
          </p:nvPr>
        </p:nvSpPr>
        <p:spPr>
          <a:xfrm>
            <a:off x="1029600" y="1638000"/>
            <a:ext cx="8388000" cy="2894390"/>
          </a:xfrm>
        </p:spPr>
        <p:txBody>
          <a:bodyPr anchor="b"/>
          <a:lstStyle>
            <a:lvl1pPr algn="l">
              <a:defRPr sz="6600">
                <a:solidFill>
                  <a:schemeClr val="bg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800"/>
            <a:ext cx="8388000" cy="1186688"/>
          </a:xfrm>
        </p:spPr>
        <p:txBody>
          <a:bodyPr/>
          <a:lstStyle>
            <a:lvl1pPr marL="0" indent="0" algn="l">
              <a:spcBef>
                <a:spcPts val="0"/>
              </a:spcBef>
              <a:buFont typeface="Arial" panose="020B0604020202020204" pitchFamily="34" charset="0"/>
              <a:buChar char="​"/>
              <a:defRPr sz="4000">
                <a:solidFill>
                  <a:schemeClr val="bg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pic>
        <p:nvPicPr>
          <p:cNvPr id="24" name="Logo">
            <a:extLst>
              <a:ext uri="{FF2B5EF4-FFF2-40B4-BE49-F238E27FC236}">
                <a16:creationId xmlns:a16="http://schemas.microsoft.com/office/drawing/2014/main" id="{AB9EAD7D-899C-4A33-9913-F49538AE3E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pic>
        <p:nvPicPr>
          <p:cNvPr id="10" name="Grafik">
            <a:extLst>
              <a:ext uri="{FF2B5EF4-FFF2-40B4-BE49-F238E27FC236}">
                <a16:creationId xmlns:a16="http://schemas.microsoft.com/office/drawing/2014/main" id="{D1D0DE27-12C9-4CCA-B95D-FD5CDDD9EEB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68792" y="143695"/>
            <a:ext cx="1724074" cy="2195117"/>
          </a:xfrm>
          <a:prstGeom prst="rect">
            <a:avLst/>
          </a:prstGeom>
        </p:spPr>
      </p:pic>
    </p:spTree>
    <p:extLst>
      <p:ext uri="{BB962C8B-B14F-4D97-AF65-F5344CB8AC3E}">
        <p14:creationId xmlns:p14="http://schemas.microsoft.com/office/powerpoint/2010/main" val="3016493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elslide F">
    <p:spTree>
      <p:nvGrpSpPr>
        <p:cNvPr id="1" name=""/>
        <p:cNvGrpSpPr/>
        <p:nvPr/>
      </p:nvGrpSpPr>
      <p:grpSpPr>
        <a:xfrm>
          <a:off x="0" y="0"/>
          <a:ext cx="0" cy="0"/>
          <a:chOff x="0" y="0"/>
          <a:chExt cx="0" cy="0"/>
        </a:xfrm>
      </p:grpSpPr>
      <p:sp>
        <p:nvSpPr>
          <p:cNvPr id="8" name="Background">
            <a:extLst>
              <a:ext uri="{FF2B5EF4-FFF2-40B4-BE49-F238E27FC236}">
                <a16:creationId xmlns:a16="http://schemas.microsoft.com/office/drawing/2014/main" id="{1F84C630-6DD5-492F-9C64-0F9D3A4E5E61}"/>
              </a:ext>
            </a:extLst>
          </p:cNvPr>
          <p:cNvSpPr/>
          <p:nvPr userDrawn="1"/>
        </p:nvSpPr>
        <p:spPr>
          <a:xfrm>
            <a:off x="0" y="0"/>
            <a:ext cx="12193200" cy="6861600"/>
          </a:xfrm>
          <a:prstGeom prst="rect">
            <a:avLst/>
          </a:prstGeom>
          <a:solidFill>
            <a:srgbClr val="7967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le 1"/>
          <p:cNvSpPr>
            <a:spLocks noGrp="1"/>
          </p:cNvSpPr>
          <p:nvPr>
            <p:ph type="ctrTitle"/>
          </p:nvPr>
        </p:nvSpPr>
        <p:spPr>
          <a:xfrm>
            <a:off x="1029600" y="1638000"/>
            <a:ext cx="8388000" cy="2894390"/>
          </a:xfrm>
        </p:spPr>
        <p:txBody>
          <a:bodyPr anchor="b"/>
          <a:lstStyle>
            <a:lvl1pPr algn="l">
              <a:defRPr sz="6600">
                <a:solidFill>
                  <a:schemeClr val="bg1"/>
                </a:solidFill>
              </a:defRPr>
            </a:lvl1pPr>
          </a:lstStyle>
          <a:p>
            <a:r>
              <a:rPr lang="da-DK"/>
              <a:t>Klik for at redigere i master</a:t>
            </a:r>
            <a:endParaRPr lang="da-DK" dirty="0"/>
          </a:p>
        </p:txBody>
      </p:sp>
      <p:sp>
        <p:nvSpPr>
          <p:cNvPr id="3" name="Subtitle 2"/>
          <p:cNvSpPr>
            <a:spLocks noGrp="1"/>
          </p:cNvSpPr>
          <p:nvPr>
            <p:ph type="subTitle" idx="1"/>
          </p:nvPr>
        </p:nvSpPr>
        <p:spPr>
          <a:xfrm>
            <a:off x="1029600" y="4618800"/>
            <a:ext cx="8388000" cy="1186688"/>
          </a:xfrm>
        </p:spPr>
        <p:txBody>
          <a:bodyPr/>
          <a:lstStyle>
            <a:lvl1pPr marL="0" indent="0" algn="l">
              <a:spcBef>
                <a:spcPts val="0"/>
              </a:spcBef>
              <a:buFont typeface="Arial" panose="020B0604020202020204" pitchFamily="34" charset="0"/>
              <a:buChar char="​"/>
              <a:defRPr sz="4000">
                <a:solidFill>
                  <a:schemeClr val="bg1"/>
                </a:solidFill>
              </a:defRPr>
            </a:lvl1pPr>
            <a:lvl2pPr marL="0" indent="0" algn="l">
              <a:spcBef>
                <a:spcPts val="0"/>
              </a:spcBef>
              <a:buFont typeface="Arial" panose="020B0604020202020204" pitchFamily="34" charset="0"/>
              <a:buChar char="​"/>
              <a:defRPr sz="2000"/>
            </a:lvl2pPr>
            <a:lvl3pPr marL="0" indent="0" algn="l">
              <a:spcBef>
                <a:spcPts val="0"/>
              </a:spcBef>
              <a:buFont typeface="Arial" panose="020B0604020202020204" pitchFamily="34" charset="0"/>
              <a:buChar char="​"/>
              <a:defRPr sz="2000"/>
            </a:lvl3pPr>
            <a:lvl4pPr marL="0" indent="0" algn="l">
              <a:spcBef>
                <a:spcPts val="0"/>
              </a:spcBef>
              <a:buFont typeface="Arial" panose="020B0604020202020204" pitchFamily="34" charset="0"/>
              <a:buChar char="​"/>
              <a:defRPr sz="2000"/>
            </a:lvl4pPr>
            <a:lvl5pPr marL="0" indent="0" algn="l">
              <a:spcBef>
                <a:spcPts val="0"/>
              </a:spcBef>
              <a:buFont typeface="Arial" panose="020B0604020202020204" pitchFamily="34" charset="0"/>
              <a:buChar char="​"/>
              <a:defRPr sz="2000"/>
            </a:lvl5pPr>
            <a:lvl6pPr marL="0" indent="0" algn="l">
              <a:spcBef>
                <a:spcPts val="0"/>
              </a:spcBef>
              <a:buFont typeface="Arial" panose="020B0604020202020204" pitchFamily="34" charset="0"/>
              <a:buChar char="​"/>
              <a:defRPr sz="2000"/>
            </a:lvl6pPr>
            <a:lvl7pPr marL="0" indent="0" algn="l">
              <a:spcBef>
                <a:spcPts val="0"/>
              </a:spcBef>
              <a:buFont typeface="Arial" panose="020B0604020202020204" pitchFamily="34" charset="0"/>
              <a:buChar char="​"/>
              <a:defRPr sz="2000"/>
            </a:lvl7pPr>
            <a:lvl8pPr marL="0" indent="0" algn="l">
              <a:spcBef>
                <a:spcPts val="0"/>
              </a:spcBef>
              <a:buFont typeface="Arial" panose="020B0604020202020204" pitchFamily="34" charset="0"/>
              <a:buChar char="​"/>
              <a:defRPr sz="2000"/>
            </a:lvl8pPr>
            <a:lvl9pPr marL="0" indent="0" algn="l">
              <a:spcBef>
                <a:spcPts val="0"/>
              </a:spcBef>
              <a:buFont typeface="Arial" panose="020B0604020202020204" pitchFamily="34" charset="0"/>
              <a:buChar char="​"/>
              <a:defRPr sz="2000"/>
            </a:lvl9pPr>
          </a:lstStyle>
          <a:p>
            <a:r>
              <a:rPr lang="da-DK"/>
              <a:t>Klik for at redigere undertiteltypografien i masteren</a:t>
            </a:r>
            <a:endParaRPr lang="da-DK" dirty="0"/>
          </a:p>
        </p:txBody>
      </p:sp>
      <p:pic>
        <p:nvPicPr>
          <p:cNvPr id="24" name="Logo">
            <a:extLst>
              <a:ext uri="{FF2B5EF4-FFF2-40B4-BE49-F238E27FC236}">
                <a16:creationId xmlns:a16="http://schemas.microsoft.com/office/drawing/2014/main" id="{AB9EAD7D-899C-4A33-9913-F49538AE3E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64167" y="6071278"/>
            <a:ext cx="1442987" cy="425781"/>
          </a:xfrm>
          <a:prstGeom prst="rect">
            <a:avLst/>
          </a:prstGeom>
        </p:spPr>
      </p:pic>
      <p:sp>
        <p:nvSpPr>
          <p:cNvPr id="16" name="Date Placeholder 3" hidden="1">
            <a:extLst>
              <a:ext uri="{FF2B5EF4-FFF2-40B4-BE49-F238E27FC236}">
                <a16:creationId xmlns:a16="http://schemas.microsoft.com/office/drawing/2014/main" id="{2BD9CEA6-70F2-48A8-AFB2-10447C17718C}"/>
              </a:ext>
            </a:extLst>
          </p:cNvPr>
          <p:cNvSpPr>
            <a:spLocks noGrp="1"/>
          </p:cNvSpPr>
          <p:nvPr>
            <p:ph type="dt" sz="half" idx="2"/>
          </p:nvPr>
        </p:nvSpPr>
        <p:spPr>
          <a:xfrm>
            <a:off x="0" y="6912000"/>
            <a:ext cx="0" cy="0"/>
          </a:xfrm>
          <a:prstGeom prst="rect">
            <a:avLst/>
          </a:prstGeom>
        </p:spPr>
        <p:txBody>
          <a:bodyPr vert="horz" lIns="0" tIns="0" rIns="0" bIns="0" rtlCol="0" anchor="b" anchorCtr="0"/>
          <a:lstStyle>
            <a:lvl1pPr algn="l">
              <a:defRPr sz="100">
                <a:noFill/>
              </a:defRPr>
            </a:lvl1pPr>
          </a:lstStyle>
          <a:p>
            <a:endParaRPr lang="da-DK" dirty="0"/>
          </a:p>
        </p:txBody>
      </p:sp>
      <p:sp>
        <p:nvSpPr>
          <p:cNvPr id="17" name="Footer Placeholder 4" hidden="1">
            <a:extLst>
              <a:ext uri="{FF2B5EF4-FFF2-40B4-BE49-F238E27FC236}">
                <a16:creationId xmlns:a16="http://schemas.microsoft.com/office/drawing/2014/main" id="{05387719-94A7-43D2-8479-E8CF98EEA924}"/>
              </a:ext>
            </a:extLst>
          </p:cNvPr>
          <p:cNvSpPr>
            <a:spLocks noGrp="1"/>
          </p:cNvSpPr>
          <p:nvPr>
            <p:ph type="ftr" sz="quarter" idx="3"/>
          </p:nvPr>
        </p:nvSpPr>
        <p:spPr>
          <a:xfrm>
            <a:off x="0" y="6912000"/>
            <a:ext cx="0" cy="0"/>
          </a:xfrm>
          <a:prstGeom prst="rect">
            <a:avLst/>
          </a:prstGeom>
        </p:spPr>
        <p:txBody>
          <a:bodyPr vert="horz" lIns="0" tIns="0" rIns="0" bIns="0" rtlCol="0" anchor="b" anchorCtr="0"/>
          <a:lstStyle>
            <a:lvl1pPr algn="ctr">
              <a:defRPr sz="100">
                <a:noFill/>
              </a:defRPr>
            </a:lvl1pPr>
          </a:lstStyle>
          <a:p>
            <a:endParaRPr lang="da-DK" dirty="0"/>
          </a:p>
        </p:txBody>
      </p:sp>
      <p:sp>
        <p:nvSpPr>
          <p:cNvPr id="18" name="Slide Number Placeholder 5" hidden="1">
            <a:extLst>
              <a:ext uri="{FF2B5EF4-FFF2-40B4-BE49-F238E27FC236}">
                <a16:creationId xmlns:a16="http://schemas.microsoft.com/office/drawing/2014/main" id="{00055D5C-4725-415C-80BE-3B1E1DD3E727}"/>
              </a:ext>
            </a:extLst>
          </p:cNvPr>
          <p:cNvSpPr>
            <a:spLocks noGrp="1"/>
          </p:cNvSpPr>
          <p:nvPr>
            <p:ph type="sldNum" sz="quarter" idx="4"/>
          </p:nvPr>
        </p:nvSpPr>
        <p:spPr>
          <a:xfrm flipV="1">
            <a:off x="0" y="6912000"/>
            <a:ext cx="0" cy="0"/>
          </a:xfrm>
          <a:prstGeom prst="rect">
            <a:avLst/>
          </a:prstGeom>
        </p:spPr>
        <p:txBody>
          <a:bodyPr vert="horz" lIns="0" tIns="0" rIns="0" bIns="0" rtlCol="0" anchor="b" anchorCtr="0"/>
          <a:lstStyle>
            <a:lvl1pPr algn="r">
              <a:defRPr sz="100">
                <a:noFill/>
              </a:defRPr>
            </a:lvl1pPr>
          </a:lstStyle>
          <a:p>
            <a:fld id="{24C8C45C-947F-4981-8B3F-4F32E973C901}" type="slidenum">
              <a:rPr lang="da-DK" smtClean="0"/>
              <a:pPr/>
              <a:t>‹nr.›</a:t>
            </a:fld>
            <a:endParaRPr lang="da-DK" dirty="0"/>
          </a:p>
        </p:txBody>
      </p:sp>
      <p:pic>
        <p:nvPicPr>
          <p:cNvPr id="10" name="Grafik">
            <a:extLst>
              <a:ext uri="{FF2B5EF4-FFF2-40B4-BE49-F238E27FC236}">
                <a16:creationId xmlns:a16="http://schemas.microsoft.com/office/drawing/2014/main" id="{D1D0DE27-12C9-4CCA-B95D-FD5CDDD9EEB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68792" y="143695"/>
            <a:ext cx="1724074" cy="2195117"/>
          </a:xfrm>
          <a:prstGeom prst="rect">
            <a:avLst/>
          </a:prstGeom>
        </p:spPr>
      </p:pic>
    </p:spTree>
    <p:extLst>
      <p:ext uri="{BB962C8B-B14F-4D97-AF65-F5344CB8AC3E}">
        <p14:creationId xmlns:p14="http://schemas.microsoft.com/office/powerpoint/2010/main" val="2103562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7688" y="856255"/>
            <a:ext cx="10135612" cy="584516"/>
          </a:xfrm>
          <a:prstGeom prst="rect">
            <a:avLst/>
          </a:prstGeom>
        </p:spPr>
        <p:txBody>
          <a:bodyPr vert="horz" lIns="0" tIns="0" rIns="0" bIns="0" rtlCol="0" anchor="t" anchorCtr="0">
            <a:noAutofit/>
          </a:bodyPr>
          <a:lstStyle/>
          <a:p>
            <a:endParaRPr lang="en-GB" dirty="0"/>
          </a:p>
        </p:txBody>
      </p:sp>
      <p:sp>
        <p:nvSpPr>
          <p:cNvPr id="3" name="Text Placeholder 2"/>
          <p:cNvSpPr>
            <a:spLocks noGrp="1"/>
          </p:cNvSpPr>
          <p:nvPr>
            <p:ph type="body" idx="1"/>
          </p:nvPr>
        </p:nvSpPr>
        <p:spPr>
          <a:xfrm>
            <a:off x="1027688" y="1637250"/>
            <a:ext cx="10135612" cy="4169190"/>
          </a:xfrm>
          <a:prstGeom prst="rect">
            <a:avLst/>
          </a:prstGeom>
        </p:spPr>
        <p:txBody>
          <a:bodyPr vert="horz" lIns="0" tIns="0" rIns="0" bIns="0" rtlCol="0">
            <a:noAutofit/>
          </a:body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a:p>
            <a:pPr lvl="5"/>
            <a:r>
              <a:rPr lang="en-GB" noProof="0" dirty="0"/>
              <a:t>6</a:t>
            </a:r>
          </a:p>
          <a:p>
            <a:pPr lvl="6"/>
            <a:r>
              <a:rPr lang="en-GB" noProof="0" dirty="0"/>
              <a:t>7</a:t>
            </a:r>
          </a:p>
          <a:p>
            <a:pPr lvl="7"/>
            <a:r>
              <a:rPr lang="en-GB" noProof="0" dirty="0"/>
              <a:t>8</a:t>
            </a:r>
          </a:p>
          <a:p>
            <a:pPr lvl="8"/>
            <a:r>
              <a:rPr lang="en-GB" noProof="0" dirty="0"/>
              <a:t>9</a:t>
            </a:r>
          </a:p>
        </p:txBody>
      </p:sp>
      <p:sp>
        <p:nvSpPr>
          <p:cNvPr id="5" name="FLD_PresentationTitle"/>
          <p:cNvSpPr>
            <a:spLocks noGrp="1"/>
          </p:cNvSpPr>
          <p:nvPr>
            <p:ph type="ftr" sz="quarter" idx="3"/>
          </p:nvPr>
        </p:nvSpPr>
        <p:spPr>
          <a:xfrm>
            <a:off x="1667715" y="6285918"/>
            <a:ext cx="5415028" cy="180000"/>
          </a:xfrm>
          <a:prstGeom prst="rect">
            <a:avLst/>
          </a:prstGeom>
          <a:noFill/>
          <a:effectLst/>
        </p:spPr>
        <p:txBody>
          <a:bodyPr vert="horz" lIns="0" tIns="0" rIns="0" bIns="0" rtlCol="0" anchor="b" anchorCtr="0"/>
          <a:lstStyle>
            <a:lvl1pPr marL="171450" indent="-171450" algn="l">
              <a:buFont typeface="Times New Roman" panose="02020603050405020304" pitchFamily="18" charset="0"/>
              <a:buChar char="│"/>
              <a:defRPr sz="900" cap="all" baseline="0">
                <a:solidFill>
                  <a:schemeClr val="accent4"/>
                </a:solidFill>
              </a:defRPr>
            </a:lvl1pPr>
          </a:lstStyle>
          <a:p>
            <a:endParaRPr lang="en-GB" dirty="0"/>
          </a:p>
        </p:txBody>
      </p:sp>
      <p:pic>
        <p:nvPicPr>
          <p:cNvPr id="9" name="Logo">
            <a:extLst>
              <a:ext uri="{FF2B5EF4-FFF2-40B4-BE49-F238E27FC236}">
                <a16:creationId xmlns:a16="http://schemas.microsoft.com/office/drawing/2014/main" id="{3371F2C5-ABFB-4FC4-9F2E-544A97B0AABA}"/>
              </a:ext>
            </a:extLst>
          </p:cNvPr>
          <p:cNvPicPr>
            <a:picLocks noChangeAspect="1"/>
          </p:cNvPicPr>
          <p:nvPr userDrawn="1"/>
        </p:nvPicPr>
        <p:blipFill>
          <a:blip r:embed="rId25" cstate="hqprint">
            <a:extLst>
              <a:ext uri="{28A0092B-C50C-407E-A947-70E740481C1C}">
                <a14:useLocalDpi xmlns:a14="http://schemas.microsoft.com/office/drawing/2010/main" val="0"/>
              </a:ext>
            </a:extLst>
          </a:blip>
          <a:stretch>
            <a:fillRect/>
          </a:stretch>
        </p:blipFill>
        <p:spPr>
          <a:xfrm>
            <a:off x="10164167" y="6071278"/>
            <a:ext cx="1442987" cy="425782"/>
          </a:xfrm>
          <a:prstGeom prst="rect">
            <a:avLst/>
          </a:prstGeom>
        </p:spPr>
      </p:pic>
      <p:sp>
        <p:nvSpPr>
          <p:cNvPr id="10" name="Pladsholder til slidenummer 9">
            <a:extLst>
              <a:ext uri="{FF2B5EF4-FFF2-40B4-BE49-F238E27FC236}">
                <a16:creationId xmlns:a16="http://schemas.microsoft.com/office/drawing/2014/main" id="{285BDDCC-12C2-4E93-9031-6C31800A2AA1}"/>
              </a:ext>
            </a:extLst>
          </p:cNvPr>
          <p:cNvSpPr>
            <a:spLocks noGrp="1"/>
          </p:cNvSpPr>
          <p:nvPr>
            <p:ph type="sldNum" sz="quarter" idx="4"/>
          </p:nvPr>
        </p:nvSpPr>
        <p:spPr>
          <a:xfrm>
            <a:off x="1374342" y="6285918"/>
            <a:ext cx="293372" cy="180000"/>
          </a:xfrm>
          <a:prstGeom prst="rect">
            <a:avLst/>
          </a:prstGeom>
        </p:spPr>
        <p:txBody>
          <a:bodyPr vert="horz" lIns="0" tIns="0" rIns="0" bIns="0" rtlCol="0" anchor="b" anchorCtr="0"/>
          <a:lstStyle>
            <a:lvl1pPr algn="l">
              <a:defRPr sz="900">
                <a:solidFill>
                  <a:schemeClr val="accent4"/>
                </a:solidFill>
              </a:defRPr>
            </a:lvl1pPr>
          </a:lstStyle>
          <a:p>
            <a:fld id="{0E46FCFD-B9B3-4DEB-B33C-CC6D12B084BB}" type="slidenum">
              <a:rPr lang="en-GB" smtClean="0"/>
              <a:pPr/>
              <a:t>‹nr.›</a:t>
            </a:fld>
            <a:endParaRPr lang="en-GB" dirty="0"/>
          </a:p>
        </p:txBody>
      </p:sp>
      <p:sp>
        <p:nvSpPr>
          <p:cNvPr id="11" name="Date Placeholder 3" hidden="1">
            <a:extLst>
              <a:ext uri="{FF2B5EF4-FFF2-40B4-BE49-F238E27FC236}">
                <a16:creationId xmlns:a16="http://schemas.microsoft.com/office/drawing/2014/main" id="{0B484B0C-BF5D-4E4A-B73B-B5F3C2D51DBC}"/>
              </a:ext>
            </a:extLst>
          </p:cNvPr>
          <p:cNvSpPr>
            <a:spLocks noGrp="1"/>
          </p:cNvSpPr>
          <p:nvPr>
            <p:ph type="dt" sz="half" idx="2"/>
          </p:nvPr>
        </p:nvSpPr>
        <p:spPr>
          <a:xfrm>
            <a:off x="0" y="6854850"/>
            <a:ext cx="0" cy="0"/>
          </a:xfrm>
          <a:prstGeom prst="rect">
            <a:avLst/>
          </a:prstGeom>
        </p:spPr>
        <p:txBody>
          <a:bodyPr vert="horz" lIns="0" tIns="0" rIns="0" bIns="0" rtlCol="0" anchor="b" anchorCtr="0"/>
          <a:lstStyle>
            <a:lvl1pPr algn="l">
              <a:defRPr sz="100">
                <a:noFill/>
              </a:defRPr>
            </a:lvl1pPr>
          </a:lstStyle>
          <a:p>
            <a:endParaRPr lang="en-GB" dirty="0"/>
          </a:p>
        </p:txBody>
      </p:sp>
    </p:spTree>
    <p:extLst>
      <p:ext uri="{BB962C8B-B14F-4D97-AF65-F5344CB8AC3E}">
        <p14:creationId xmlns:p14="http://schemas.microsoft.com/office/powerpoint/2010/main" val="180999990"/>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649" r:id="rId3"/>
    <p:sldLayoutId id="2147483728" r:id="rId4"/>
    <p:sldLayoutId id="2147483734" r:id="rId5"/>
    <p:sldLayoutId id="2147483735" r:id="rId6"/>
    <p:sldLayoutId id="2147483736" r:id="rId7"/>
    <p:sldLayoutId id="2147483737" r:id="rId8"/>
    <p:sldLayoutId id="2147483738" r:id="rId9"/>
    <p:sldLayoutId id="2147483721" r:id="rId10"/>
    <p:sldLayoutId id="2147483733" r:id="rId11"/>
    <p:sldLayoutId id="2147483744" r:id="rId12"/>
    <p:sldLayoutId id="2147483745" r:id="rId13"/>
    <p:sldLayoutId id="2147483746" r:id="rId14"/>
    <p:sldLayoutId id="2147483747" r:id="rId15"/>
    <p:sldLayoutId id="2147483750" r:id="rId16"/>
    <p:sldLayoutId id="2147483751" r:id="rId17"/>
    <p:sldLayoutId id="2147483658" r:id="rId18"/>
    <p:sldLayoutId id="2147483732" r:id="rId19"/>
    <p:sldLayoutId id="2147483742" r:id="rId20"/>
    <p:sldLayoutId id="2147483654" r:id="rId21"/>
    <p:sldLayoutId id="2147483655" r:id="rId22"/>
    <p:sldLayoutId id="2147483741" r:id="rId23"/>
  </p:sldLayoutIdLst>
  <p:hf hdr="0" ftr="0" dt="0"/>
  <p:txStyles>
    <p:titleStyle>
      <a:lvl1pPr algn="l" defTabSz="914400" rtl="0" eaLnBrk="1" latinLnBrk="0" hangingPunct="1">
        <a:lnSpc>
          <a:spcPct val="83000"/>
        </a:lnSpc>
        <a:spcBef>
          <a:spcPct val="0"/>
        </a:spcBef>
        <a:buNone/>
        <a:defRPr sz="2800" b="1" kern="1200">
          <a:solidFill>
            <a:schemeClr val="tx1"/>
          </a:solidFill>
          <a:latin typeface="Segoe UI" panose="020B0502040204020203" pitchFamily="34" charset="0"/>
          <a:ea typeface="+mj-ea"/>
          <a:cs typeface="Segoe UI" panose="020B0502040204020203" pitchFamily="34" charset="0"/>
        </a:defRPr>
      </a:lvl1pPr>
    </p:titleStyle>
    <p:bodyStyle>
      <a:lvl1pPr marL="360000" indent="-360000" algn="l" defTabSz="914400" rtl="0" eaLnBrk="1" latinLnBrk="0" hangingPunct="1">
        <a:lnSpc>
          <a:spcPct val="106000"/>
        </a:lnSpc>
        <a:spcBef>
          <a:spcPts val="1200"/>
        </a:spcBef>
        <a:buClr>
          <a:schemeClr val="accent1"/>
        </a:buClr>
        <a:buSzPct val="110000"/>
        <a:buFont typeface="Arial" panose="020B0604020202020204" pitchFamily="34" charset="0"/>
        <a:buChar char="●"/>
        <a:defRPr sz="2200" b="0" kern="1200">
          <a:solidFill>
            <a:srgbClr val="575756"/>
          </a:solidFill>
          <a:latin typeface="+mn-lt"/>
          <a:ea typeface="+mn-ea"/>
          <a:cs typeface="+mn-cs"/>
        </a:defRPr>
      </a:lvl1pPr>
      <a:lvl2pPr marL="720000" indent="-360000" algn="l" defTabSz="914400" rtl="0" eaLnBrk="1" latinLnBrk="0" hangingPunct="1">
        <a:lnSpc>
          <a:spcPct val="106000"/>
        </a:lnSpc>
        <a:spcBef>
          <a:spcPts val="300"/>
        </a:spcBef>
        <a:buClr>
          <a:schemeClr val="accent3"/>
        </a:buClr>
        <a:buSzPct val="110000"/>
        <a:buFont typeface="Arial" panose="020B0604020202020204" pitchFamily="34" charset="0"/>
        <a:buChar char="●"/>
        <a:defRPr sz="2200" b="0" kern="1200">
          <a:solidFill>
            <a:srgbClr val="575756"/>
          </a:solidFill>
          <a:latin typeface="+mn-lt"/>
          <a:ea typeface="+mn-ea"/>
          <a:cs typeface="+mn-cs"/>
        </a:defRPr>
      </a:lvl2pPr>
      <a:lvl3pPr marL="0" indent="0" algn="l" defTabSz="914400" rtl="0" eaLnBrk="1" latinLnBrk="0" hangingPunct="1">
        <a:lnSpc>
          <a:spcPct val="106000"/>
        </a:lnSpc>
        <a:spcBef>
          <a:spcPts val="300"/>
        </a:spcBef>
        <a:buFont typeface="Segoe UI Semilight" panose="020B0402040204020203" pitchFamily="34" charset="0"/>
        <a:buChar char="​"/>
        <a:defRPr sz="2200" b="0" kern="1200">
          <a:solidFill>
            <a:srgbClr val="575756"/>
          </a:solidFill>
          <a:latin typeface="+mn-lt"/>
          <a:ea typeface="+mn-ea"/>
          <a:cs typeface="+mn-cs"/>
        </a:defRPr>
      </a:lvl3pPr>
      <a:lvl4pPr marL="720000" indent="-360000" algn="l" defTabSz="914400" rtl="0" eaLnBrk="1" latinLnBrk="0" hangingPunct="1">
        <a:lnSpc>
          <a:spcPct val="106000"/>
        </a:lnSpc>
        <a:spcBef>
          <a:spcPts val="300"/>
        </a:spcBef>
        <a:buClr>
          <a:schemeClr val="accent1"/>
        </a:buClr>
        <a:buSzPct val="110000"/>
        <a:buFont typeface="Arial" panose="020B0604020202020204" pitchFamily="34" charset="0"/>
        <a:buChar char="●"/>
        <a:defRPr sz="2200" b="0" kern="1200">
          <a:solidFill>
            <a:srgbClr val="575756"/>
          </a:solidFill>
          <a:latin typeface="+mn-lt"/>
          <a:ea typeface="+mn-ea"/>
          <a:cs typeface="+mn-cs"/>
        </a:defRPr>
      </a:lvl4pPr>
      <a:lvl5pPr marL="1080000" indent="-360000" algn="l" defTabSz="914400" rtl="0" eaLnBrk="1" latinLnBrk="0" hangingPunct="1">
        <a:lnSpc>
          <a:spcPct val="106000"/>
        </a:lnSpc>
        <a:spcBef>
          <a:spcPts val="300"/>
        </a:spcBef>
        <a:buClr>
          <a:schemeClr val="accent1"/>
        </a:buClr>
        <a:buSzPct val="110000"/>
        <a:buFont typeface="Arial" panose="020B0604020202020204" pitchFamily="34" charset="0"/>
        <a:buChar char="●"/>
        <a:defRPr sz="2200" b="0" kern="1200">
          <a:solidFill>
            <a:srgbClr val="575756"/>
          </a:solidFill>
          <a:latin typeface="+mn-lt"/>
          <a:ea typeface="+mn-ea"/>
          <a:cs typeface="+mn-cs"/>
        </a:defRPr>
      </a:lvl5pPr>
      <a:lvl6pPr marL="0" indent="0" algn="l" defTabSz="914400" rtl="0" eaLnBrk="1" latinLnBrk="0" hangingPunct="1">
        <a:lnSpc>
          <a:spcPct val="106000"/>
        </a:lnSpc>
        <a:spcBef>
          <a:spcPts val="300"/>
        </a:spcBef>
        <a:buFont typeface="Segoe UI Semilight" panose="020B0402040204020203" pitchFamily="34" charset="0"/>
        <a:buChar char="​"/>
        <a:defRPr sz="2200" b="0" kern="1200">
          <a:solidFill>
            <a:srgbClr val="575756"/>
          </a:solidFill>
          <a:latin typeface="+mn-lt"/>
          <a:ea typeface="+mn-ea"/>
          <a:cs typeface="+mn-cs"/>
        </a:defRPr>
      </a:lvl6pPr>
      <a:lvl7pPr marL="0" indent="0" algn="l" defTabSz="914400" rtl="0" eaLnBrk="1" latinLnBrk="0" hangingPunct="1">
        <a:lnSpc>
          <a:spcPct val="106000"/>
        </a:lnSpc>
        <a:spcBef>
          <a:spcPts val="300"/>
        </a:spcBef>
        <a:buFont typeface="Segoe UI Semilight" panose="020B0402040204020203" pitchFamily="34" charset="0"/>
        <a:buChar char="​"/>
        <a:defRPr sz="2200" b="0" kern="1200" baseline="0">
          <a:solidFill>
            <a:srgbClr val="575756"/>
          </a:solidFill>
          <a:latin typeface="+mn-lt"/>
          <a:ea typeface="+mn-ea"/>
          <a:cs typeface="+mn-cs"/>
        </a:defRPr>
      </a:lvl7pPr>
      <a:lvl8pPr marL="0" indent="0" algn="l" defTabSz="914400" rtl="0" eaLnBrk="1" latinLnBrk="0" hangingPunct="1">
        <a:lnSpc>
          <a:spcPct val="106000"/>
        </a:lnSpc>
        <a:spcBef>
          <a:spcPts val="300"/>
        </a:spcBef>
        <a:buFont typeface="Segoe UI Semilight" panose="020B0402040204020203" pitchFamily="34" charset="0"/>
        <a:buChar char="​"/>
        <a:defRPr sz="2200" b="0" kern="1200">
          <a:solidFill>
            <a:srgbClr val="575756"/>
          </a:solidFill>
          <a:latin typeface="+mn-lt"/>
          <a:ea typeface="+mn-ea"/>
          <a:cs typeface="+mn-cs"/>
        </a:defRPr>
      </a:lvl8pPr>
      <a:lvl9pPr marL="0" indent="0" algn="l" defTabSz="914400" rtl="0" eaLnBrk="1" latinLnBrk="0" hangingPunct="1">
        <a:lnSpc>
          <a:spcPct val="106000"/>
        </a:lnSpc>
        <a:spcBef>
          <a:spcPts val="300"/>
        </a:spcBef>
        <a:buFont typeface="Segoe UI Semilight" panose="020B0402040204020203" pitchFamily="34" charset="0"/>
        <a:buChar char="​"/>
        <a:defRPr sz="2200" b="0" kern="1200" baseline="0">
          <a:solidFill>
            <a:srgbClr val="575756"/>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47" userDrawn="1">
          <p15:clr>
            <a:srgbClr val="F26B43"/>
          </p15:clr>
        </p15:guide>
        <p15:guide id="2" pos="7032" userDrawn="1">
          <p15:clr>
            <a:srgbClr val="F26B43"/>
          </p15:clr>
        </p15:guide>
        <p15:guide id="3" orient="horz" pos="539" userDrawn="1">
          <p15:clr>
            <a:srgbClr val="F26B43"/>
          </p15:clr>
        </p15:guide>
        <p15:guide id="4" orient="horz" pos="907" userDrawn="1">
          <p15:clr>
            <a:srgbClr val="F26B43"/>
          </p15:clr>
        </p15:guide>
        <p15:guide id="5" orient="horz" pos="1031" userDrawn="1">
          <p15:clr>
            <a:srgbClr val="F26B43"/>
          </p15:clr>
        </p15:guide>
        <p15:guide id="6" orient="horz" pos="3657"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5" name="Lige forbindelse 94"/>
          <p:cNvCxnSpPr/>
          <p:nvPr/>
        </p:nvCxnSpPr>
        <p:spPr>
          <a:xfrm>
            <a:off x="6103072" y="1572856"/>
            <a:ext cx="0" cy="75600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98" name="Ellipse 97"/>
          <p:cNvSpPr>
            <a:spLocks noChangeAspect="1"/>
          </p:cNvSpPr>
          <p:nvPr/>
        </p:nvSpPr>
        <p:spPr>
          <a:xfrm>
            <a:off x="5055166" y="2980236"/>
            <a:ext cx="2016000" cy="2014863"/>
          </a:xfrm>
          <a:prstGeom prst="ellipse">
            <a:avLst/>
          </a:prstGeom>
          <a:solidFill>
            <a:schemeClr val="bg1">
              <a:lumMod val="95000"/>
            </a:schemeClr>
          </a:solid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rstTxWarp prst="textArchDown">
              <a:avLst/>
            </a:prstTxWarp>
          </a:bodyPr>
          <a:lstStyle/>
          <a:p>
            <a:pPr algn="ctr"/>
            <a:endParaRPr lang="da-DK" sz="900" noProof="0" dirty="0">
              <a:solidFill>
                <a:schemeClr val="tx1"/>
              </a:solidFill>
            </a:endParaRPr>
          </a:p>
          <a:p>
            <a:pPr algn="ctr"/>
            <a:r>
              <a:rPr lang="da-DK" sz="1050" noProof="0" dirty="0">
                <a:solidFill>
                  <a:schemeClr val="tx1"/>
                </a:solidFill>
              </a:rPr>
              <a:t>Chefgruppe</a:t>
            </a:r>
            <a:endParaRPr lang="da-DK" sz="1000" noProof="0" dirty="0">
              <a:solidFill>
                <a:schemeClr val="tx1"/>
              </a:solidFill>
            </a:endParaRPr>
          </a:p>
        </p:txBody>
      </p:sp>
      <p:grpSp>
        <p:nvGrpSpPr>
          <p:cNvPr id="9" name="Gruppe 8"/>
          <p:cNvGrpSpPr>
            <a:grpSpLocks noChangeAspect="1"/>
          </p:cNvGrpSpPr>
          <p:nvPr/>
        </p:nvGrpSpPr>
        <p:grpSpPr>
          <a:xfrm>
            <a:off x="5397166" y="3321667"/>
            <a:ext cx="1332000" cy="1332000"/>
            <a:chOff x="3346562" y="2217025"/>
            <a:chExt cx="1152000" cy="1152000"/>
          </a:xfrm>
        </p:grpSpPr>
        <p:sp>
          <p:nvSpPr>
            <p:cNvPr id="6" name="Ellipse 5"/>
            <p:cNvSpPr>
              <a:spLocks noChangeAspect="1"/>
            </p:cNvSpPr>
            <p:nvPr/>
          </p:nvSpPr>
          <p:spPr>
            <a:xfrm>
              <a:off x="3346562" y="2217025"/>
              <a:ext cx="1152000" cy="1152000"/>
            </a:xfrm>
            <a:prstGeom prst="ellipse">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325" name="Tekstfelt 324"/>
            <p:cNvSpPr txBox="1"/>
            <p:nvPr/>
          </p:nvSpPr>
          <p:spPr>
            <a:xfrm>
              <a:off x="3358574" y="2700692"/>
              <a:ext cx="1127977" cy="184666"/>
            </a:xfrm>
            <a:prstGeom prst="rect">
              <a:avLst/>
            </a:prstGeom>
            <a:noFill/>
            <a:ln>
              <a:noFill/>
            </a:ln>
          </p:spPr>
          <p:txBody>
            <a:bodyPr wrap="square" lIns="0" tIns="0" rIns="0" bIns="0" rtlCol="0">
              <a:spAutoFit/>
            </a:bodyPr>
            <a:lstStyle/>
            <a:p>
              <a:pPr algn="ctr"/>
              <a:r>
                <a:rPr lang="da-DK" sz="1200" dirty="0"/>
                <a:t>Direktion</a:t>
              </a:r>
            </a:p>
          </p:txBody>
        </p:sp>
      </p:grpSp>
      <p:cxnSp>
        <p:nvCxnSpPr>
          <p:cNvPr id="84" name="Lige forbindelse 83"/>
          <p:cNvCxnSpPr>
            <a:endCxn id="82" idx="4"/>
          </p:cNvCxnSpPr>
          <p:nvPr/>
        </p:nvCxnSpPr>
        <p:spPr>
          <a:xfrm>
            <a:off x="1027113" y="551554"/>
            <a:ext cx="0" cy="813582"/>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9" name="Lige forbindelse 138"/>
          <p:cNvCxnSpPr>
            <a:cxnSpLocks/>
          </p:cNvCxnSpPr>
          <p:nvPr/>
        </p:nvCxnSpPr>
        <p:spPr>
          <a:xfrm flipH="1">
            <a:off x="2352675" y="1752463"/>
            <a:ext cx="7566865" cy="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90" name="Lige forbindelse 189"/>
          <p:cNvCxnSpPr>
            <a:stCxn id="195" idx="0"/>
          </p:cNvCxnSpPr>
          <p:nvPr/>
        </p:nvCxnSpPr>
        <p:spPr>
          <a:xfrm>
            <a:off x="6094447" y="115180"/>
            <a:ext cx="10539" cy="1457676"/>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92" name="Afrundet rektangel 191"/>
          <p:cNvSpPr/>
          <p:nvPr/>
        </p:nvSpPr>
        <p:spPr>
          <a:xfrm>
            <a:off x="5014446" y="717136"/>
            <a:ext cx="2160000" cy="506948"/>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noProof="0" dirty="0"/>
              <a:t>Borgmester</a:t>
            </a:r>
          </a:p>
        </p:txBody>
      </p:sp>
      <p:sp>
        <p:nvSpPr>
          <p:cNvPr id="195" name="Afrundet rektangel 194"/>
          <p:cNvSpPr/>
          <p:nvPr/>
        </p:nvSpPr>
        <p:spPr>
          <a:xfrm>
            <a:off x="537281" y="115180"/>
            <a:ext cx="11114331" cy="515257"/>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solidFill>
                  <a:schemeClr val="bg1"/>
                </a:solidFill>
              </a:rPr>
              <a:t>Byråd</a:t>
            </a:r>
            <a:endParaRPr lang="da-DK" sz="2000" dirty="0" err="1">
              <a:solidFill>
                <a:schemeClr val="bg1"/>
              </a:solidFill>
            </a:endParaRPr>
          </a:p>
        </p:txBody>
      </p:sp>
      <p:sp>
        <p:nvSpPr>
          <p:cNvPr id="198" name="Afrundet rektangel 197"/>
          <p:cNvSpPr/>
          <p:nvPr/>
        </p:nvSpPr>
        <p:spPr>
          <a:xfrm>
            <a:off x="3171477" y="1442842"/>
            <a:ext cx="1668456" cy="684876"/>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dirty="0">
                <a:solidFill>
                  <a:schemeClr val="bg1"/>
                </a:solidFill>
              </a:rPr>
              <a:t>Senior-, kultur- og fritidsudvalget (SU)</a:t>
            </a:r>
          </a:p>
        </p:txBody>
      </p:sp>
      <p:sp>
        <p:nvSpPr>
          <p:cNvPr id="2" name="Pladsholder til dato 1"/>
          <p:cNvSpPr>
            <a:spLocks noGrp="1"/>
          </p:cNvSpPr>
          <p:nvPr>
            <p:ph type="dt" sz="half" idx="10"/>
          </p:nvPr>
        </p:nvSpPr>
        <p:spPr>
          <a:xfrm>
            <a:off x="0" y="7473707"/>
            <a:ext cx="0" cy="0"/>
          </a:xfrm>
          <a:ln>
            <a:solidFill>
              <a:schemeClr val="accent1">
                <a:lumMod val="75000"/>
              </a:schemeClr>
            </a:solidFill>
          </a:ln>
        </p:spPr>
        <p:txBody>
          <a:bodyPr/>
          <a:lstStyle/>
          <a:p>
            <a:endParaRPr lang="da-DK" dirty="0"/>
          </a:p>
        </p:txBody>
      </p:sp>
      <p:cxnSp>
        <p:nvCxnSpPr>
          <p:cNvPr id="43" name="Lige forbindelse 42"/>
          <p:cNvCxnSpPr/>
          <p:nvPr/>
        </p:nvCxnSpPr>
        <p:spPr>
          <a:xfrm>
            <a:off x="3053783" y="3823279"/>
            <a:ext cx="1404000" cy="238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 name="Lige forbindelse 16"/>
          <p:cNvCxnSpPr/>
          <p:nvPr/>
        </p:nvCxnSpPr>
        <p:spPr>
          <a:xfrm flipH="1" flipV="1">
            <a:off x="6857704" y="3823279"/>
            <a:ext cx="3963277" cy="134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9" name="Lige forbindelse 68"/>
          <p:cNvCxnSpPr/>
          <p:nvPr/>
        </p:nvCxnSpPr>
        <p:spPr>
          <a:xfrm>
            <a:off x="3959843" y="2339556"/>
            <a:ext cx="2124000" cy="573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1" name="Lige forbindelse 90"/>
          <p:cNvCxnSpPr/>
          <p:nvPr/>
        </p:nvCxnSpPr>
        <p:spPr>
          <a:xfrm>
            <a:off x="3976310" y="2356262"/>
            <a:ext cx="1400" cy="22542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9" name="Lige forbindelse 78"/>
          <p:cNvCxnSpPr/>
          <p:nvPr/>
        </p:nvCxnSpPr>
        <p:spPr>
          <a:xfrm>
            <a:off x="4888349" y="2345920"/>
            <a:ext cx="1400" cy="22542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99" name="Ellipse 98"/>
          <p:cNvSpPr>
            <a:spLocks noChangeAspect="1"/>
          </p:cNvSpPr>
          <p:nvPr/>
        </p:nvSpPr>
        <p:spPr>
          <a:xfrm>
            <a:off x="4378340" y="3352528"/>
            <a:ext cx="1080000" cy="1080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00" name="Ellipse 99"/>
          <p:cNvSpPr>
            <a:spLocks noChangeAspect="1"/>
          </p:cNvSpPr>
          <p:nvPr/>
        </p:nvSpPr>
        <p:spPr>
          <a:xfrm>
            <a:off x="6643729" y="3352528"/>
            <a:ext cx="1080000" cy="1080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01" name="Ellipse 100"/>
          <p:cNvSpPr>
            <a:spLocks noChangeAspect="1"/>
          </p:cNvSpPr>
          <p:nvPr/>
        </p:nvSpPr>
        <p:spPr>
          <a:xfrm>
            <a:off x="5554446" y="2324660"/>
            <a:ext cx="1080000" cy="1080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a:solidFill>
                <a:schemeClr val="tx1"/>
              </a:solidFill>
            </a:endParaRPr>
          </a:p>
        </p:txBody>
      </p:sp>
      <p:sp>
        <p:nvSpPr>
          <p:cNvPr id="206" name="Afrundet rektangel 205"/>
          <p:cNvSpPr/>
          <p:nvPr/>
        </p:nvSpPr>
        <p:spPr>
          <a:xfrm>
            <a:off x="9451993" y="1428006"/>
            <a:ext cx="1668455" cy="678836"/>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da-DK" sz="1200" dirty="0">
                <a:solidFill>
                  <a:schemeClr val="bg1"/>
                </a:solidFill>
              </a:rPr>
              <a:t>Familie- og uddannelsesudvalget (FU)</a:t>
            </a:r>
          </a:p>
        </p:txBody>
      </p:sp>
      <p:grpSp>
        <p:nvGrpSpPr>
          <p:cNvPr id="22" name="Gruppe 21"/>
          <p:cNvGrpSpPr/>
          <p:nvPr/>
        </p:nvGrpSpPr>
        <p:grpSpPr>
          <a:xfrm>
            <a:off x="3613242" y="2502972"/>
            <a:ext cx="720000" cy="720000"/>
            <a:chOff x="6911830" y="2124347"/>
            <a:chExt cx="720000" cy="720000"/>
          </a:xfrm>
        </p:grpSpPr>
        <p:sp>
          <p:nvSpPr>
            <p:cNvPr id="89" name="Ellipse 88"/>
            <p:cNvSpPr>
              <a:spLocks noChangeAspect="1"/>
            </p:cNvSpPr>
            <p:nvPr/>
          </p:nvSpPr>
          <p:spPr>
            <a:xfrm flipH="1">
              <a:off x="6911830" y="212434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11" name="Tekstfelt 210"/>
            <p:cNvSpPr txBox="1"/>
            <p:nvPr/>
          </p:nvSpPr>
          <p:spPr>
            <a:xfrm>
              <a:off x="6957506" y="2322765"/>
              <a:ext cx="628649" cy="323165"/>
            </a:xfrm>
            <a:prstGeom prst="rect">
              <a:avLst/>
            </a:prstGeom>
            <a:noFill/>
            <a:ln>
              <a:noFill/>
            </a:ln>
          </p:spPr>
          <p:txBody>
            <a:bodyPr wrap="square" lIns="0" tIns="0" rIns="0" bIns="0" rtlCol="0">
              <a:spAutoFit/>
            </a:bodyPr>
            <a:lstStyle/>
            <a:p>
              <a:pPr algn="ctr"/>
              <a:r>
                <a:rPr lang="da-DK" sz="700" dirty="0"/>
                <a:t>Center for HR, Politik og Digitalisering</a:t>
              </a:r>
            </a:p>
          </p:txBody>
        </p:sp>
      </p:grpSp>
      <p:grpSp>
        <p:nvGrpSpPr>
          <p:cNvPr id="23" name="Gruppe 22"/>
          <p:cNvGrpSpPr/>
          <p:nvPr/>
        </p:nvGrpSpPr>
        <p:grpSpPr>
          <a:xfrm>
            <a:off x="4525281" y="2502972"/>
            <a:ext cx="720000" cy="720000"/>
            <a:chOff x="7809548" y="2132191"/>
            <a:chExt cx="720000" cy="720000"/>
          </a:xfrm>
        </p:grpSpPr>
        <p:sp>
          <p:nvSpPr>
            <p:cNvPr id="92" name="Ellipse 91"/>
            <p:cNvSpPr>
              <a:spLocks noChangeAspect="1"/>
            </p:cNvSpPr>
            <p:nvPr/>
          </p:nvSpPr>
          <p:spPr>
            <a:xfrm flipH="1">
              <a:off x="7809548" y="2132191"/>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12" name="Tekstfelt 211"/>
            <p:cNvSpPr txBox="1"/>
            <p:nvPr/>
          </p:nvSpPr>
          <p:spPr>
            <a:xfrm>
              <a:off x="7879884" y="2330609"/>
              <a:ext cx="581768" cy="323165"/>
            </a:xfrm>
            <a:prstGeom prst="rect">
              <a:avLst/>
            </a:prstGeom>
            <a:noFill/>
            <a:ln>
              <a:noFill/>
            </a:ln>
          </p:spPr>
          <p:txBody>
            <a:bodyPr wrap="square" lIns="0" tIns="0" rIns="0" bIns="0" rtlCol="0">
              <a:spAutoFit/>
            </a:bodyPr>
            <a:lstStyle/>
            <a:p>
              <a:pPr algn="ctr"/>
              <a:r>
                <a:rPr lang="da-DK" sz="700" dirty="0"/>
                <a:t>Center for Økonomi og Indkøb</a:t>
              </a:r>
            </a:p>
          </p:txBody>
        </p:sp>
      </p:grpSp>
      <p:grpSp>
        <p:nvGrpSpPr>
          <p:cNvPr id="12" name="Gruppe 11"/>
          <p:cNvGrpSpPr/>
          <p:nvPr/>
        </p:nvGrpSpPr>
        <p:grpSpPr>
          <a:xfrm>
            <a:off x="3585479" y="3830088"/>
            <a:ext cx="720000" cy="870252"/>
            <a:chOff x="9647948" y="1978017"/>
            <a:chExt cx="720000" cy="870252"/>
          </a:xfrm>
        </p:grpSpPr>
        <p:cxnSp>
          <p:nvCxnSpPr>
            <p:cNvPr id="76" name="Lige forbindelse 75"/>
            <p:cNvCxnSpPr/>
            <p:nvPr/>
          </p:nvCxnSpPr>
          <p:spPr>
            <a:xfrm flipH="1">
              <a:off x="10006638" y="1978017"/>
              <a:ext cx="2621" cy="23190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5" name="Gruppe 24"/>
            <p:cNvGrpSpPr>
              <a:grpSpLocks noChangeAspect="1"/>
            </p:cNvGrpSpPr>
            <p:nvPr/>
          </p:nvGrpSpPr>
          <p:grpSpPr>
            <a:xfrm>
              <a:off x="9647948" y="2128269"/>
              <a:ext cx="720000" cy="720000"/>
              <a:chOff x="9647948" y="2124347"/>
              <a:chExt cx="720000" cy="720000"/>
            </a:xfrm>
          </p:grpSpPr>
          <p:sp>
            <p:nvSpPr>
              <p:cNvPr id="77" name="Ellipse 76"/>
              <p:cNvSpPr>
                <a:spLocks noChangeAspect="1"/>
              </p:cNvSpPr>
              <p:nvPr/>
            </p:nvSpPr>
            <p:spPr>
              <a:xfrm flipH="1">
                <a:off x="9647948" y="2124347"/>
                <a:ext cx="720000" cy="720000"/>
              </a:xfrm>
              <a:prstGeom prst="ellipse">
                <a:avLst/>
              </a:prstGeom>
              <a:solidFill>
                <a:schemeClr val="bg1"/>
              </a:solidFill>
              <a:ln w="19050">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14" name="Tekstfelt 213"/>
              <p:cNvSpPr txBox="1"/>
              <p:nvPr/>
            </p:nvSpPr>
            <p:spPr>
              <a:xfrm>
                <a:off x="9701948" y="2376625"/>
                <a:ext cx="612000" cy="215444"/>
              </a:xfrm>
              <a:prstGeom prst="rect">
                <a:avLst/>
              </a:prstGeom>
              <a:noFill/>
              <a:ln>
                <a:noFill/>
                <a:prstDash val="solid"/>
              </a:ln>
            </p:spPr>
            <p:txBody>
              <a:bodyPr wrap="square" lIns="0" tIns="0" rIns="0" bIns="0" rtlCol="0">
                <a:spAutoFit/>
              </a:bodyPr>
              <a:lstStyle/>
              <a:p>
                <a:pPr algn="ctr"/>
                <a:r>
                  <a:rPr lang="da-DK" sz="700" dirty="0"/>
                  <a:t>Center for Kultur og Fritid</a:t>
                </a:r>
              </a:p>
            </p:txBody>
          </p:sp>
        </p:grpSp>
      </p:grpSp>
      <p:grpSp>
        <p:nvGrpSpPr>
          <p:cNvPr id="10" name="Gruppe 9"/>
          <p:cNvGrpSpPr/>
          <p:nvPr/>
        </p:nvGrpSpPr>
        <p:grpSpPr>
          <a:xfrm>
            <a:off x="10440893" y="3828875"/>
            <a:ext cx="720000" cy="872500"/>
            <a:chOff x="3576545" y="3477190"/>
            <a:chExt cx="720000" cy="872500"/>
          </a:xfrm>
        </p:grpSpPr>
        <p:cxnSp>
          <p:nvCxnSpPr>
            <p:cNvPr id="30" name="Lige forbindelse 29"/>
            <p:cNvCxnSpPr/>
            <p:nvPr/>
          </p:nvCxnSpPr>
          <p:spPr>
            <a:xfrm flipH="1">
              <a:off x="3935845" y="3477190"/>
              <a:ext cx="1400" cy="22542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8" name="Gruppe 17"/>
            <p:cNvGrpSpPr/>
            <p:nvPr/>
          </p:nvGrpSpPr>
          <p:grpSpPr>
            <a:xfrm>
              <a:off x="3576545" y="3629690"/>
              <a:ext cx="720000" cy="720000"/>
              <a:chOff x="3576545" y="3602501"/>
              <a:chExt cx="720000" cy="720000"/>
            </a:xfrm>
          </p:grpSpPr>
          <p:sp>
            <p:nvSpPr>
              <p:cNvPr id="31" name="Ellipse 30"/>
              <p:cNvSpPr>
                <a:spLocks noChangeAspect="1"/>
              </p:cNvSpPr>
              <p:nvPr/>
            </p:nvSpPr>
            <p:spPr>
              <a:xfrm>
                <a:off x="3576545" y="3602501"/>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33" name="Tekstfelt 232"/>
              <p:cNvSpPr txBox="1"/>
              <p:nvPr/>
            </p:nvSpPr>
            <p:spPr>
              <a:xfrm>
                <a:off x="3642252" y="3800919"/>
                <a:ext cx="588587" cy="323165"/>
              </a:xfrm>
              <a:prstGeom prst="rect">
                <a:avLst/>
              </a:prstGeom>
              <a:noFill/>
              <a:ln>
                <a:noFill/>
              </a:ln>
            </p:spPr>
            <p:txBody>
              <a:bodyPr wrap="square" lIns="0" tIns="0" rIns="0" bIns="0" rtlCol="0">
                <a:spAutoFit/>
              </a:bodyPr>
              <a:lstStyle/>
              <a:p>
                <a:pPr algn="ctr"/>
                <a:r>
                  <a:rPr lang="da-DK" sz="700" dirty="0"/>
                  <a:t>Center for Skoler og </a:t>
                </a:r>
              </a:p>
              <a:p>
                <a:pPr algn="ctr"/>
                <a:r>
                  <a:rPr lang="da-DK" sz="700" dirty="0"/>
                  <a:t>Dagtilbud</a:t>
                </a:r>
              </a:p>
            </p:txBody>
          </p:sp>
        </p:grpSp>
      </p:grpSp>
      <p:sp>
        <p:nvSpPr>
          <p:cNvPr id="189" name="Afrundet rektangel 188"/>
          <p:cNvSpPr/>
          <p:nvPr/>
        </p:nvSpPr>
        <p:spPr>
          <a:xfrm>
            <a:off x="1071552" y="1434478"/>
            <a:ext cx="1668456" cy="648000"/>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dirty="0">
                <a:solidFill>
                  <a:schemeClr val="bg1"/>
                </a:solidFill>
              </a:rPr>
              <a:t>Natur-, trafik- og planudvalget (NU)</a:t>
            </a:r>
          </a:p>
        </p:txBody>
      </p:sp>
      <p:sp>
        <p:nvSpPr>
          <p:cNvPr id="200" name="Afrundet rektangel 199"/>
          <p:cNvSpPr/>
          <p:nvPr/>
        </p:nvSpPr>
        <p:spPr>
          <a:xfrm>
            <a:off x="7396361" y="1434478"/>
            <a:ext cx="1668456" cy="672364"/>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dirty="0">
                <a:solidFill>
                  <a:schemeClr val="bg1"/>
                </a:solidFill>
              </a:rPr>
              <a:t>Ældre-, social- og </a:t>
            </a:r>
            <a:r>
              <a:rPr lang="da-DK" sz="1200" dirty="0" err="1">
                <a:solidFill>
                  <a:schemeClr val="bg1"/>
                </a:solidFill>
              </a:rPr>
              <a:t>beskæftigelses-udvalget</a:t>
            </a:r>
            <a:r>
              <a:rPr lang="da-DK" sz="1200" dirty="0">
                <a:solidFill>
                  <a:schemeClr val="bg1"/>
                </a:solidFill>
              </a:rPr>
              <a:t> (ÆU) </a:t>
            </a:r>
          </a:p>
        </p:txBody>
      </p:sp>
      <p:sp>
        <p:nvSpPr>
          <p:cNvPr id="145" name="Tekstfelt 144"/>
          <p:cNvSpPr txBox="1"/>
          <p:nvPr/>
        </p:nvSpPr>
        <p:spPr>
          <a:xfrm>
            <a:off x="4426340" y="3823279"/>
            <a:ext cx="984000" cy="138499"/>
          </a:xfrm>
          <a:prstGeom prst="rect">
            <a:avLst/>
          </a:prstGeom>
          <a:noFill/>
          <a:ln>
            <a:noFill/>
          </a:ln>
        </p:spPr>
        <p:txBody>
          <a:bodyPr wrap="square" lIns="0" tIns="0" rIns="0" bIns="0" rtlCol="0">
            <a:spAutoFit/>
          </a:bodyPr>
          <a:lstStyle/>
          <a:p>
            <a:pPr algn="ctr"/>
            <a:r>
              <a:rPr lang="da-DK" sz="900" dirty="0"/>
              <a:t>Direktør</a:t>
            </a:r>
          </a:p>
        </p:txBody>
      </p:sp>
      <p:sp>
        <p:nvSpPr>
          <p:cNvPr id="148" name="Tekstfelt 147"/>
          <p:cNvSpPr txBox="1"/>
          <p:nvPr/>
        </p:nvSpPr>
        <p:spPr>
          <a:xfrm>
            <a:off x="5602446" y="2795411"/>
            <a:ext cx="984000" cy="138499"/>
          </a:xfrm>
          <a:prstGeom prst="rect">
            <a:avLst/>
          </a:prstGeom>
          <a:noFill/>
          <a:ln>
            <a:noFill/>
          </a:ln>
        </p:spPr>
        <p:txBody>
          <a:bodyPr wrap="square" lIns="0" tIns="0" rIns="0" bIns="0" rtlCol="0">
            <a:spAutoFit/>
          </a:bodyPr>
          <a:lstStyle/>
          <a:p>
            <a:pPr algn="ctr"/>
            <a:r>
              <a:rPr lang="da-DK" sz="900" dirty="0"/>
              <a:t>Kommunaldirektør</a:t>
            </a:r>
          </a:p>
        </p:txBody>
      </p:sp>
      <p:sp>
        <p:nvSpPr>
          <p:cNvPr id="151" name="Tekstfelt 150"/>
          <p:cNvSpPr txBox="1"/>
          <p:nvPr/>
        </p:nvSpPr>
        <p:spPr>
          <a:xfrm>
            <a:off x="6691729" y="3823279"/>
            <a:ext cx="984000" cy="138499"/>
          </a:xfrm>
          <a:prstGeom prst="rect">
            <a:avLst/>
          </a:prstGeom>
          <a:noFill/>
          <a:ln>
            <a:noFill/>
          </a:ln>
        </p:spPr>
        <p:txBody>
          <a:bodyPr wrap="square" lIns="0" tIns="0" rIns="0" bIns="0" rtlCol="0">
            <a:spAutoFit/>
          </a:bodyPr>
          <a:lstStyle/>
          <a:p>
            <a:pPr algn="ctr"/>
            <a:r>
              <a:rPr lang="da-DK" sz="900" dirty="0"/>
              <a:t>Direktør</a:t>
            </a:r>
          </a:p>
        </p:txBody>
      </p:sp>
      <p:grpSp>
        <p:nvGrpSpPr>
          <p:cNvPr id="5" name="Gruppe 4"/>
          <p:cNvGrpSpPr>
            <a:grpSpLocks noChangeAspect="1"/>
          </p:cNvGrpSpPr>
          <p:nvPr/>
        </p:nvGrpSpPr>
        <p:grpSpPr>
          <a:xfrm>
            <a:off x="703113" y="717136"/>
            <a:ext cx="648000" cy="648000"/>
            <a:chOff x="649095" y="2127035"/>
            <a:chExt cx="720000" cy="720000"/>
          </a:xfrm>
        </p:grpSpPr>
        <p:sp>
          <p:nvSpPr>
            <p:cNvPr id="82" name="Ellipse 81"/>
            <p:cNvSpPr>
              <a:spLocks noChangeAspect="1"/>
            </p:cNvSpPr>
            <p:nvPr/>
          </p:nvSpPr>
          <p:spPr>
            <a:xfrm flipH="1">
              <a:off x="649095" y="2127035"/>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83" name="Tekstfelt 82"/>
            <p:cNvSpPr txBox="1"/>
            <p:nvPr/>
          </p:nvSpPr>
          <p:spPr>
            <a:xfrm>
              <a:off x="685095" y="2379313"/>
              <a:ext cx="648000" cy="215444"/>
            </a:xfrm>
            <a:prstGeom prst="rect">
              <a:avLst/>
            </a:prstGeom>
            <a:noFill/>
            <a:ln>
              <a:noFill/>
            </a:ln>
          </p:spPr>
          <p:txBody>
            <a:bodyPr wrap="square" lIns="0" tIns="0" rIns="0" bIns="0" rtlCol="0" anchor="ctr">
              <a:spAutoFit/>
            </a:bodyPr>
            <a:lstStyle/>
            <a:p>
              <a:pPr algn="ctr"/>
              <a:r>
                <a:rPr lang="da-DK" sz="700" dirty="0"/>
                <a:t>Borger-rådgiveren</a:t>
              </a:r>
            </a:p>
          </p:txBody>
        </p:sp>
      </p:grpSp>
      <p:grpSp>
        <p:nvGrpSpPr>
          <p:cNvPr id="13" name="Gruppe 12"/>
          <p:cNvGrpSpPr/>
          <p:nvPr/>
        </p:nvGrpSpPr>
        <p:grpSpPr>
          <a:xfrm>
            <a:off x="2710448" y="3813609"/>
            <a:ext cx="720000" cy="886731"/>
            <a:chOff x="7825999" y="3467256"/>
            <a:chExt cx="720000" cy="886731"/>
          </a:xfrm>
        </p:grpSpPr>
        <p:cxnSp>
          <p:nvCxnSpPr>
            <p:cNvPr id="71" name="Lige forbindelse 70"/>
            <p:cNvCxnSpPr/>
            <p:nvPr/>
          </p:nvCxnSpPr>
          <p:spPr>
            <a:xfrm>
              <a:off x="8185299" y="3467256"/>
              <a:ext cx="1400" cy="22542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66" name="Gruppe 65"/>
            <p:cNvGrpSpPr/>
            <p:nvPr/>
          </p:nvGrpSpPr>
          <p:grpSpPr>
            <a:xfrm>
              <a:off x="7825999" y="3633987"/>
              <a:ext cx="720000" cy="720000"/>
              <a:chOff x="2657871" y="3656880"/>
              <a:chExt cx="720000" cy="720000"/>
            </a:xfrm>
          </p:grpSpPr>
          <p:sp>
            <p:nvSpPr>
              <p:cNvPr id="67" name="Ellipse 66"/>
              <p:cNvSpPr>
                <a:spLocks noChangeAspect="1"/>
              </p:cNvSpPr>
              <p:nvPr/>
            </p:nvSpPr>
            <p:spPr>
              <a:xfrm>
                <a:off x="2657871" y="3656880"/>
                <a:ext cx="720000" cy="720000"/>
              </a:xfrm>
              <a:prstGeom prst="ellipse">
                <a:avLst/>
              </a:prstGeom>
              <a:solidFill>
                <a:schemeClr val="bg1"/>
              </a:solidFill>
              <a:ln w="19050">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68" name="Tekstfelt 67"/>
              <p:cNvSpPr txBox="1"/>
              <p:nvPr/>
            </p:nvSpPr>
            <p:spPr>
              <a:xfrm>
                <a:off x="2711871" y="3855298"/>
                <a:ext cx="612000" cy="323165"/>
              </a:xfrm>
              <a:prstGeom prst="rect">
                <a:avLst/>
              </a:prstGeom>
              <a:noFill/>
              <a:ln>
                <a:noFill/>
                <a:prstDash val="dash"/>
              </a:ln>
            </p:spPr>
            <p:txBody>
              <a:bodyPr wrap="square" lIns="0" tIns="0" rIns="0" bIns="0" rtlCol="0">
                <a:spAutoFit/>
              </a:bodyPr>
              <a:lstStyle/>
              <a:p>
                <a:pPr algn="ctr"/>
                <a:r>
                  <a:rPr lang="da-DK" sz="700" dirty="0"/>
                  <a:t>Center for </a:t>
                </a:r>
              </a:p>
              <a:p>
                <a:pPr algn="ctr"/>
                <a:r>
                  <a:rPr lang="da-DK" sz="700" dirty="0"/>
                  <a:t>By og Bæredygtighed</a:t>
                </a:r>
              </a:p>
            </p:txBody>
          </p:sp>
        </p:grpSp>
      </p:grpSp>
      <p:grpSp>
        <p:nvGrpSpPr>
          <p:cNvPr id="3" name="Gruppe 2"/>
          <p:cNvGrpSpPr/>
          <p:nvPr/>
        </p:nvGrpSpPr>
        <p:grpSpPr>
          <a:xfrm>
            <a:off x="7798936" y="3824385"/>
            <a:ext cx="720000" cy="881481"/>
            <a:chOff x="2667898" y="3472506"/>
            <a:chExt cx="720000" cy="881481"/>
          </a:xfrm>
        </p:grpSpPr>
        <p:cxnSp>
          <p:nvCxnSpPr>
            <p:cNvPr id="33" name="Lige forbindelse 32"/>
            <p:cNvCxnSpPr/>
            <p:nvPr/>
          </p:nvCxnSpPr>
          <p:spPr>
            <a:xfrm flipH="1">
              <a:off x="3027198" y="3472506"/>
              <a:ext cx="1400" cy="22542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75" name="Gruppe 74"/>
            <p:cNvGrpSpPr/>
            <p:nvPr/>
          </p:nvGrpSpPr>
          <p:grpSpPr>
            <a:xfrm>
              <a:off x="2667898" y="3633987"/>
              <a:ext cx="720000" cy="720000"/>
              <a:chOff x="7757852" y="3618805"/>
              <a:chExt cx="720000" cy="720000"/>
            </a:xfrm>
          </p:grpSpPr>
          <p:sp>
            <p:nvSpPr>
              <p:cNvPr id="78" name="Ellipse 77"/>
              <p:cNvSpPr>
                <a:spLocks noChangeAspect="1"/>
              </p:cNvSpPr>
              <p:nvPr/>
            </p:nvSpPr>
            <p:spPr>
              <a:xfrm flipH="1">
                <a:off x="7757852" y="3618805"/>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81" name="Tekstfelt 80"/>
              <p:cNvSpPr txBox="1"/>
              <p:nvPr/>
            </p:nvSpPr>
            <p:spPr>
              <a:xfrm>
                <a:off x="7818994" y="3817223"/>
                <a:ext cx="597716" cy="323165"/>
              </a:xfrm>
              <a:prstGeom prst="rect">
                <a:avLst/>
              </a:prstGeom>
              <a:noFill/>
              <a:ln>
                <a:noFill/>
              </a:ln>
            </p:spPr>
            <p:txBody>
              <a:bodyPr wrap="square" lIns="0" tIns="0" rIns="0" bIns="0" rtlCol="0">
                <a:spAutoFit/>
              </a:bodyPr>
              <a:lstStyle/>
              <a:p>
                <a:pPr algn="ctr"/>
                <a:r>
                  <a:rPr lang="da-DK" sz="700" dirty="0"/>
                  <a:t>Center for Sundhed og Omsorg</a:t>
                </a:r>
              </a:p>
            </p:txBody>
          </p:sp>
        </p:grpSp>
      </p:grpSp>
      <p:grpSp>
        <p:nvGrpSpPr>
          <p:cNvPr id="4" name="Gruppe 3"/>
          <p:cNvGrpSpPr/>
          <p:nvPr/>
        </p:nvGrpSpPr>
        <p:grpSpPr>
          <a:xfrm>
            <a:off x="9560240" y="3828967"/>
            <a:ext cx="720000" cy="872316"/>
            <a:chOff x="2612334" y="3471317"/>
            <a:chExt cx="720000" cy="872316"/>
          </a:xfrm>
        </p:grpSpPr>
        <p:cxnSp>
          <p:nvCxnSpPr>
            <p:cNvPr id="85" name="Lige forbindelse 84"/>
            <p:cNvCxnSpPr/>
            <p:nvPr/>
          </p:nvCxnSpPr>
          <p:spPr>
            <a:xfrm flipH="1">
              <a:off x="2971634" y="3471317"/>
              <a:ext cx="1400" cy="22542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5" name="Gruppe 14"/>
            <p:cNvGrpSpPr/>
            <p:nvPr/>
          </p:nvGrpSpPr>
          <p:grpSpPr>
            <a:xfrm>
              <a:off x="2612334" y="3623633"/>
              <a:ext cx="720000" cy="720000"/>
              <a:chOff x="1724195" y="3613735"/>
              <a:chExt cx="720000" cy="720000"/>
            </a:xfrm>
          </p:grpSpPr>
          <p:sp>
            <p:nvSpPr>
              <p:cNvPr id="40" name="Ellipse 39"/>
              <p:cNvSpPr>
                <a:spLocks noChangeAspect="1"/>
              </p:cNvSpPr>
              <p:nvPr/>
            </p:nvSpPr>
            <p:spPr>
              <a:xfrm>
                <a:off x="1724195" y="3613735"/>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30" name="Tekstfelt 229"/>
              <p:cNvSpPr txBox="1"/>
              <p:nvPr/>
            </p:nvSpPr>
            <p:spPr>
              <a:xfrm>
                <a:off x="1779616" y="3812153"/>
                <a:ext cx="609158" cy="323165"/>
              </a:xfrm>
              <a:prstGeom prst="rect">
                <a:avLst/>
              </a:prstGeom>
              <a:noFill/>
              <a:ln>
                <a:noFill/>
              </a:ln>
            </p:spPr>
            <p:txBody>
              <a:bodyPr wrap="square" lIns="0" tIns="0" rIns="0" bIns="0" rtlCol="0">
                <a:spAutoFit/>
              </a:bodyPr>
              <a:lstStyle/>
              <a:p>
                <a:pPr algn="ctr"/>
                <a:r>
                  <a:rPr lang="da-DK" sz="700" dirty="0"/>
                  <a:t>Center for </a:t>
                </a:r>
              </a:p>
              <a:p>
                <a:pPr algn="ctr"/>
                <a:r>
                  <a:rPr lang="da-DK" sz="700" dirty="0"/>
                  <a:t>Børn og Familier</a:t>
                </a:r>
              </a:p>
            </p:txBody>
          </p:sp>
        </p:grpSp>
      </p:grpSp>
      <p:grpSp>
        <p:nvGrpSpPr>
          <p:cNvPr id="86" name="Gruppe 85"/>
          <p:cNvGrpSpPr/>
          <p:nvPr/>
        </p:nvGrpSpPr>
        <p:grpSpPr>
          <a:xfrm>
            <a:off x="8679588" y="3827220"/>
            <a:ext cx="720000" cy="884323"/>
            <a:chOff x="8585080" y="3481188"/>
            <a:chExt cx="720000" cy="884323"/>
          </a:xfrm>
        </p:grpSpPr>
        <p:cxnSp>
          <p:nvCxnSpPr>
            <p:cNvPr id="87" name="Lige forbindelse 86"/>
            <p:cNvCxnSpPr/>
            <p:nvPr/>
          </p:nvCxnSpPr>
          <p:spPr>
            <a:xfrm flipH="1">
              <a:off x="8944367" y="3481188"/>
              <a:ext cx="1426" cy="15581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90" name="Gruppe 89"/>
            <p:cNvGrpSpPr/>
            <p:nvPr/>
          </p:nvGrpSpPr>
          <p:grpSpPr>
            <a:xfrm>
              <a:off x="8585080" y="3645511"/>
              <a:ext cx="720000" cy="720000"/>
              <a:chOff x="8652224" y="3624366"/>
              <a:chExt cx="720000" cy="720000"/>
            </a:xfrm>
          </p:grpSpPr>
          <p:sp>
            <p:nvSpPr>
              <p:cNvPr id="93" name="Ellipse 92"/>
              <p:cNvSpPr>
                <a:spLocks noChangeAspect="1"/>
              </p:cNvSpPr>
              <p:nvPr/>
            </p:nvSpPr>
            <p:spPr>
              <a:xfrm flipH="1">
                <a:off x="8652224" y="362436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94" name="Tekstfelt 93"/>
              <p:cNvSpPr txBox="1"/>
              <p:nvPr/>
            </p:nvSpPr>
            <p:spPr>
              <a:xfrm>
                <a:off x="8706224" y="3822784"/>
                <a:ext cx="612000" cy="323165"/>
              </a:xfrm>
              <a:prstGeom prst="rect">
                <a:avLst/>
              </a:prstGeom>
              <a:noFill/>
              <a:ln>
                <a:noFill/>
              </a:ln>
            </p:spPr>
            <p:txBody>
              <a:bodyPr wrap="square" lIns="0" tIns="0" rIns="0" bIns="0" rtlCol="0">
                <a:spAutoFit/>
              </a:bodyPr>
              <a:lstStyle/>
              <a:p>
                <a:pPr algn="ctr"/>
                <a:r>
                  <a:rPr lang="da-DK" sz="700" dirty="0"/>
                  <a:t>Center for Borgerservice, Job og Social</a:t>
                </a:r>
              </a:p>
            </p:txBody>
          </p:sp>
        </p:grpSp>
      </p:grpSp>
      <p:sp>
        <p:nvSpPr>
          <p:cNvPr id="7" name="Afrundet rektangel 188">
            <a:extLst>
              <a:ext uri="{FF2B5EF4-FFF2-40B4-BE49-F238E27FC236}">
                <a16:creationId xmlns:a16="http://schemas.microsoft.com/office/drawing/2014/main" id="{F294C87E-DB36-C9A5-DFA4-3DBD35F7EFDF}"/>
              </a:ext>
            </a:extLst>
          </p:cNvPr>
          <p:cNvSpPr/>
          <p:nvPr/>
        </p:nvSpPr>
        <p:spPr>
          <a:xfrm>
            <a:off x="5283919" y="1435699"/>
            <a:ext cx="1668456" cy="684875"/>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dirty="0">
                <a:solidFill>
                  <a:schemeClr val="bg1"/>
                </a:solidFill>
              </a:rPr>
              <a:t>Økonomi- og personaleudvalget (ØU)</a:t>
            </a:r>
          </a:p>
        </p:txBody>
      </p:sp>
    </p:spTree>
    <p:extLst>
      <p:ext uri="{BB962C8B-B14F-4D97-AF65-F5344CB8AC3E}">
        <p14:creationId xmlns:p14="http://schemas.microsoft.com/office/powerpoint/2010/main" val="2725362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7" name="Lige forbindelse 236"/>
          <p:cNvCxnSpPr/>
          <p:nvPr/>
        </p:nvCxnSpPr>
        <p:spPr>
          <a:xfrm rot="-180000">
            <a:off x="2808712" y="7273134"/>
            <a:ext cx="103259" cy="459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1" name="Lige forbindelse 100"/>
          <p:cNvCxnSpPr>
            <a:cxnSpLocks/>
            <a:stCxn id="43" idx="0"/>
            <a:endCxn id="67" idx="4"/>
          </p:cNvCxnSpPr>
          <p:nvPr/>
        </p:nvCxnSpPr>
        <p:spPr>
          <a:xfrm flipH="1">
            <a:off x="6068433" y="867613"/>
            <a:ext cx="22468" cy="2995528"/>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478901" y="867613"/>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a:solidFill>
                  <a:schemeClr val="tx1"/>
                </a:solidFill>
              </a:endParaRPr>
            </a:p>
          </p:txBody>
        </p:sp>
        <p:sp>
          <p:nvSpPr>
            <p:cNvPr id="44" name="Tekstfelt 43"/>
            <p:cNvSpPr txBox="1"/>
            <p:nvPr/>
          </p:nvSpPr>
          <p:spPr>
            <a:xfrm>
              <a:off x="5586220" y="577636"/>
              <a:ext cx="984000" cy="415498"/>
            </a:xfrm>
            <a:prstGeom prst="rect">
              <a:avLst/>
            </a:prstGeom>
            <a:noFill/>
            <a:ln>
              <a:noFill/>
            </a:ln>
          </p:spPr>
          <p:txBody>
            <a:bodyPr wrap="square" lIns="0" tIns="0" rIns="0" bIns="0" rtlCol="0">
              <a:spAutoFit/>
            </a:bodyPr>
            <a:lstStyle/>
            <a:p>
              <a:pPr algn="ctr"/>
              <a:r>
                <a:rPr lang="da-DK" sz="900" dirty="0"/>
                <a:t>Center for HR, Politik og Digitalisering</a:t>
              </a:r>
            </a:p>
          </p:txBody>
        </p:sp>
      </p:grpSp>
      <p:grpSp>
        <p:nvGrpSpPr>
          <p:cNvPr id="50" name="Gruppe 49">
            <a:extLst>
              <a:ext uri="{FF2B5EF4-FFF2-40B4-BE49-F238E27FC236}">
                <a16:creationId xmlns:a16="http://schemas.microsoft.com/office/drawing/2014/main" id="{BE6E744A-954A-EC27-E03B-9B2A54784C86}"/>
              </a:ext>
            </a:extLst>
          </p:cNvPr>
          <p:cNvGrpSpPr/>
          <p:nvPr/>
        </p:nvGrpSpPr>
        <p:grpSpPr>
          <a:xfrm>
            <a:off x="2589017" y="2385240"/>
            <a:ext cx="7053287" cy="2049638"/>
            <a:chOff x="2594321" y="2370548"/>
            <a:chExt cx="7053287" cy="2049638"/>
          </a:xfrm>
        </p:grpSpPr>
        <p:cxnSp>
          <p:nvCxnSpPr>
            <p:cNvPr id="26" name="Lige forbindelse 25"/>
            <p:cNvCxnSpPr>
              <a:cxnSpLocks/>
            </p:cNvCxnSpPr>
            <p:nvPr/>
          </p:nvCxnSpPr>
          <p:spPr>
            <a:xfrm>
              <a:off x="6075672" y="2377893"/>
              <a:ext cx="2645133"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31" name="Gruppe 30"/>
            <p:cNvGrpSpPr/>
            <p:nvPr/>
          </p:nvGrpSpPr>
          <p:grpSpPr>
            <a:xfrm>
              <a:off x="7794002" y="2370548"/>
              <a:ext cx="1853606" cy="2033074"/>
              <a:chOff x="9328270" y="2252519"/>
              <a:chExt cx="1853606" cy="2033074"/>
            </a:xfrm>
          </p:grpSpPr>
          <p:cxnSp>
            <p:nvCxnSpPr>
              <p:cNvPr id="99" name="Lige forbindelse 98"/>
              <p:cNvCxnSpPr>
                <a:cxnSpLocks/>
                <a:endCxn id="90" idx="4"/>
              </p:cNvCxnSpPr>
              <p:nvPr/>
            </p:nvCxnSpPr>
            <p:spPr>
              <a:xfrm>
                <a:off x="10240403" y="2252519"/>
                <a:ext cx="14670" cy="20330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9" name="Gruppe 48"/>
              <p:cNvGrpSpPr/>
              <p:nvPr/>
            </p:nvGrpSpPr>
            <p:grpSpPr>
              <a:xfrm>
                <a:off x="9816623" y="2402633"/>
                <a:ext cx="864000" cy="864000"/>
                <a:chOff x="6273680" y="3835293"/>
                <a:chExt cx="864000" cy="864000"/>
              </a:xfrm>
            </p:grpSpPr>
            <p:sp>
              <p:nvSpPr>
                <p:cNvPr id="19" name="Ellipse 18"/>
                <p:cNvSpPr>
                  <a:spLocks noChangeAspect="1"/>
                </p:cNvSpPr>
                <p:nvPr/>
              </p:nvSpPr>
              <p:spPr>
                <a:xfrm flipH="1">
                  <a:off x="6273680" y="3835293"/>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20" name="Tekstfelt 19"/>
                <p:cNvSpPr txBox="1"/>
                <p:nvPr/>
              </p:nvSpPr>
              <p:spPr>
                <a:xfrm>
                  <a:off x="6353199" y="4213432"/>
                  <a:ext cx="704962" cy="107722"/>
                </a:xfrm>
                <a:prstGeom prst="rect">
                  <a:avLst/>
                </a:prstGeom>
                <a:noFill/>
                <a:ln>
                  <a:noFill/>
                </a:ln>
              </p:spPr>
              <p:txBody>
                <a:bodyPr wrap="square" lIns="0" tIns="0" rIns="0" bIns="0" rtlCol="0">
                  <a:spAutoFit/>
                </a:bodyPr>
                <a:lstStyle/>
                <a:p>
                  <a:pPr algn="ctr"/>
                  <a:r>
                    <a:rPr lang="da-DK" sz="700" dirty="0"/>
                    <a:t>It-afdelingen</a:t>
                  </a:r>
                </a:p>
              </p:txBody>
            </p:sp>
          </p:grpSp>
          <p:grpSp>
            <p:nvGrpSpPr>
              <p:cNvPr id="21" name="Gruppe 20"/>
              <p:cNvGrpSpPr/>
              <p:nvPr/>
            </p:nvGrpSpPr>
            <p:grpSpPr>
              <a:xfrm>
                <a:off x="9328270" y="3511732"/>
                <a:ext cx="1853606" cy="773861"/>
                <a:chOff x="9630464" y="3482810"/>
                <a:chExt cx="1853606" cy="773861"/>
              </a:xfrm>
            </p:grpSpPr>
            <p:cxnSp>
              <p:nvCxnSpPr>
                <p:cNvPr id="82" name="Lige forbindelse 81"/>
                <p:cNvCxnSpPr/>
                <p:nvPr/>
              </p:nvCxnSpPr>
              <p:spPr>
                <a:xfrm>
                  <a:off x="9915075" y="3497615"/>
                  <a:ext cx="3218"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3" name="Lige forbindelse 82"/>
                <p:cNvCxnSpPr>
                  <a:cxnSpLocks/>
                  <a:endCxn id="88" idx="4"/>
                </p:cNvCxnSpPr>
                <p:nvPr/>
              </p:nvCxnSpPr>
              <p:spPr>
                <a:xfrm>
                  <a:off x="11196066" y="3510177"/>
                  <a:ext cx="4" cy="74649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84" name="Gruppe 83"/>
                <p:cNvGrpSpPr>
                  <a:grpSpLocks noChangeAspect="1"/>
                </p:cNvGrpSpPr>
                <p:nvPr/>
              </p:nvGrpSpPr>
              <p:grpSpPr>
                <a:xfrm>
                  <a:off x="9630464" y="3680671"/>
                  <a:ext cx="576000" cy="576000"/>
                  <a:chOff x="3905049" y="4117626"/>
                  <a:chExt cx="720000" cy="720000"/>
                </a:xfrm>
              </p:grpSpPr>
              <p:sp>
                <p:nvSpPr>
                  <p:cNvPr id="92" name="Ellipse 91"/>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93" name="Tekstfelt 92"/>
                  <p:cNvSpPr txBox="1"/>
                  <p:nvPr/>
                </p:nvSpPr>
                <p:spPr>
                  <a:xfrm>
                    <a:off x="3977049" y="4342973"/>
                    <a:ext cx="576000" cy="269305"/>
                  </a:xfrm>
                  <a:prstGeom prst="rect">
                    <a:avLst/>
                  </a:prstGeom>
                  <a:noFill/>
                  <a:ln>
                    <a:noFill/>
                  </a:ln>
                </p:spPr>
                <p:txBody>
                  <a:bodyPr wrap="square" lIns="0" tIns="0" rIns="0" bIns="0" rtlCol="0" anchor="ctr">
                    <a:spAutoFit/>
                  </a:bodyPr>
                  <a:lstStyle/>
                  <a:p>
                    <a:pPr algn="ctr"/>
                    <a:r>
                      <a:rPr lang="da-DK" sz="700" dirty="0"/>
                      <a:t>Drift og sikkerhed</a:t>
                    </a:r>
                  </a:p>
                </p:txBody>
              </p:sp>
            </p:grpSp>
            <p:grpSp>
              <p:nvGrpSpPr>
                <p:cNvPr id="85" name="Gruppe 84"/>
                <p:cNvGrpSpPr>
                  <a:grpSpLocks noChangeAspect="1"/>
                </p:cNvGrpSpPr>
                <p:nvPr/>
              </p:nvGrpSpPr>
              <p:grpSpPr>
                <a:xfrm>
                  <a:off x="10265878" y="3680671"/>
                  <a:ext cx="576002" cy="576000"/>
                  <a:chOff x="3891085" y="4799557"/>
                  <a:chExt cx="720003" cy="720000"/>
                </a:xfrm>
              </p:grpSpPr>
              <p:sp>
                <p:nvSpPr>
                  <p:cNvPr id="90" name="Ellipse 89"/>
                  <p:cNvSpPr>
                    <a:spLocks noChangeAspect="1"/>
                  </p:cNvSpPr>
                  <p:nvPr/>
                </p:nvSpPr>
                <p:spPr>
                  <a:xfrm flipH="1">
                    <a:off x="3891085"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91" name="Tekstfelt 90"/>
                  <p:cNvSpPr txBox="1"/>
                  <p:nvPr/>
                </p:nvSpPr>
                <p:spPr>
                  <a:xfrm>
                    <a:off x="3891088" y="5024904"/>
                    <a:ext cx="720000" cy="269305"/>
                  </a:xfrm>
                  <a:prstGeom prst="rect">
                    <a:avLst/>
                  </a:prstGeom>
                  <a:noFill/>
                  <a:ln>
                    <a:noFill/>
                  </a:ln>
                </p:spPr>
                <p:txBody>
                  <a:bodyPr wrap="square" lIns="0" tIns="0" rIns="0" bIns="0" rtlCol="0" anchor="ctr">
                    <a:spAutoFit/>
                  </a:bodyPr>
                  <a:lstStyle/>
                  <a:p>
                    <a:pPr algn="ctr"/>
                    <a:r>
                      <a:rPr lang="da-DK" sz="700" dirty="0"/>
                      <a:t>Support og service</a:t>
                    </a:r>
                  </a:p>
                </p:txBody>
              </p:sp>
            </p:grpSp>
            <p:grpSp>
              <p:nvGrpSpPr>
                <p:cNvPr id="86" name="Gruppe 85"/>
                <p:cNvGrpSpPr>
                  <a:grpSpLocks noChangeAspect="1"/>
                </p:cNvGrpSpPr>
                <p:nvPr/>
              </p:nvGrpSpPr>
              <p:grpSpPr>
                <a:xfrm>
                  <a:off x="10908070" y="3680671"/>
                  <a:ext cx="576000" cy="576000"/>
                  <a:chOff x="3900001" y="5481488"/>
                  <a:chExt cx="720000" cy="720000"/>
                </a:xfrm>
              </p:grpSpPr>
              <p:sp>
                <p:nvSpPr>
                  <p:cNvPr id="88" name="Ellipse 87"/>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89" name="Tekstfelt 88"/>
                  <p:cNvSpPr txBox="1"/>
                  <p:nvPr/>
                </p:nvSpPr>
                <p:spPr>
                  <a:xfrm>
                    <a:off x="3945001" y="5639510"/>
                    <a:ext cx="630000" cy="403956"/>
                  </a:xfrm>
                  <a:prstGeom prst="rect">
                    <a:avLst/>
                  </a:prstGeom>
                  <a:noFill/>
                  <a:ln>
                    <a:noFill/>
                  </a:ln>
                </p:spPr>
                <p:txBody>
                  <a:bodyPr wrap="square" lIns="0" tIns="0" rIns="0" bIns="0" rtlCol="0" anchor="ctr">
                    <a:spAutoFit/>
                  </a:bodyPr>
                  <a:lstStyle/>
                  <a:p>
                    <a:pPr algn="ctr"/>
                    <a:r>
                      <a:rPr lang="da-DK" sz="700" dirty="0" err="1"/>
                      <a:t>Automati-sering</a:t>
                    </a:r>
                    <a:r>
                      <a:rPr lang="da-DK" sz="700" dirty="0"/>
                      <a:t> og </a:t>
                    </a:r>
                    <a:r>
                      <a:rPr lang="da-DK" sz="700" dirty="0" err="1"/>
                      <a:t>systemadm</a:t>
                    </a:r>
                    <a:r>
                      <a:rPr lang="da-DK" sz="700" dirty="0"/>
                      <a:t>.</a:t>
                    </a:r>
                  </a:p>
                </p:txBody>
              </p:sp>
            </p:grpSp>
            <p:cxnSp>
              <p:nvCxnSpPr>
                <p:cNvPr id="87" name="Lige forbindelse 86"/>
                <p:cNvCxnSpPr/>
                <p:nvPr/>
              </p:nvCxnSpPr>
              <p:spPr>
                <a:xfrm>
                  <a:off x="9901881" y="3482810"/>
                  <a:ext cx="1314000" cy="1123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grpSp>
        <p:grpSp>
          <p:nvGrpSpPr>
            <p:cNvPr id="37" name="Gruppe 36">
              <a:extLst>
                <a:ext uri="{FF2B5EF4-FFF2-40B4-BE49-F238E27FC236}">
                  <a16:creationId xmlns:a16="http://schemas.microsoft.com/office/drawing/2014/main" id="{D3052AE1-33E9-24C5-45FE-C1DB418A2925}"/>
                </a:ext>
              </a:extLst>
            </p:cNvPr>
            <p:cNvGrpSpPr/>
            <p:nvPr/>
          </p:nvGrpSpPr>
          <p:grpSpPr>
            <a:xfrm>
              <a:off x="2594321" y="2832511"/>
              <a:ext cx="5032804" cy="1587675"/>
              <a:chOff x="1340610" y="2992579"/>
              <a:chExt cx="5032804" cy="1587675"/>
            </a:xfrm>
          </p:grpSpPr>
          <p:cxnSp>
            <p:nvCxnSpPr>
              <p:cNvPr id="199" name="Lige forbindelse 198"/>
              <p:cNvCxnSpPr>
                <a:cxnSpLocks/>
                <a:endCxn id="209" idx="4"/>
              </p:cNvCxnSpPr>
              <p:nvPr/>
            </p:nvCxnSpPr>
            <p:spPr>
              <a:xfrm>
                <a:off x="2259567" y="3789829"/>
                <a:ext cx="0" cy="79042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0" name="Lige forbindelse 199"/>
              <p:cNvCxnSpPr/>
              <p:nvPr/>
            </p:nvCxnSpPr>
            <p:spPr>
              <a:xfrm flipH="1">
                <a:off x="1622311" y="3811259"/>
                <a:ext cx="6456"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02" name="Gruppe 201"/>
              <p:cNvGrpSpPr>
                <a:grpSpLocks noChangeAspect="1"/>
              </p:cNvGrpSpPr>
              <p:nvPr/>
            </p:nvGrpSpPr>
            <p:grpSpPr>
              <a:xfrm>
                <a:off x="1340610" y="3995034"/>
                <a:ext cx="576000" cy="576000"/>
                <a:chOff x="3905049" y="4117626"/>
                <a:chExt cx="720000" cy="720000"/>
              </a:xfrm>
            </p:grpSpPr>
            <p:sp>
              <p:nvSpPr>
                <p:cNvPr id="213" name="Ellipse 212"/>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14" name="Tekstfelt 213"/>
                <p:cNvSpPr txBox="1"/>
                <p:nvPr/>
              </p:nvSpPr>
              <p:spPr>
                <a:xfrm>
                  <a:off x="3977049" y="4275647"/>
                  <a:ext cx="576000" cy="403956"/>
                </a:xfrm>
                <a:prstGeom prst="rect">
                  <a:avLst/>
                </a:prstGeom>
                <a:noFill/>
                <a:ln>
                  <a:noFill/>
                </a:ln>
              </p:spPr>
              <p:txBody>
                <a:bodyPr wrap="square" lIns="0" tIns="0" rIns="0" bIns="0" rtlCol="0" anchor="ctr">
                  <a:spAutoFit/>
                </a:bodyPr>
                <a:lstStyle/>
                <a:p>
                  <a:pPr algn="ctr"/>
                  <a:r>
                    <a:rPr lang="da-DK" sz="700" dirty="0"/>
                    <a:t>Byråds- og </a:t>
                  </a:r>
                  <a:r>
                    <a:rPr lang="da-DK" sz="700" dirty="0" err="1"/>
                    <a:t>ledelsesbe-tjening</a:t>
                  </a:r>
                  <a:endParaRPr lang="da-DK" sz="700" dirty="0"/>
                </a:p>
              </p:txBody>
            </p:sp>
          </p:grpSp>
          <p:grpSp>
            <p:nvGrpSpPr>
              <p:cNvPr id="204" name="Gruppe 203"/>
              <p:cNvGrpSpPr>
                <a:grpSpLocks noChangeAspect="1"/>
              </p:cNvGrpSpPr>
              <p:nvPr/>
            </p:nvGrpSpPr>
            <p:grpSpPr>
              <a:xfrm>
                <a:off x="1971568" y="4004254"/>
                <a:ext cx="575999" cy="576000"/>
                <a:chOff x="3076698" y="5493013"/>
                <a:chExt cx="720000" cy="720000"/>
              </a:xfrm>
            </p:grpSpPr>
            <p:sp>
              <p:nvSpPr>
                <p:cNvPr id="209" name="Ellipse 208"/>
                <p:cNvSpPr>
                  <a:spLocks noChangeAspect="1"/>
                </p:cNvSpPr>
                <p:nvPr/>
              </p:nvSpPr>
              <p:spPr>
                <a:xfrm flipH="1">
                  <a:off x="3076698" y="5493013"/>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10" name="Tekstfelt 209"/>
                <p:cNvSpPr txBox="1"/>
                <p:nvPr/>
              </p:nvSpPr>
              <p:spPr>
                <a:xfrm>
                  <a:off x="3092441" y="5649315"/>
                  <a:ext cx="674999" cy="403956"/>
                </a:xfrm>
                <a:prstGeom prst="rect">
                  <a:avLst/>
                </a:prstGeom>
                <a:noFill/>
                <a:ln>
                  <a:noFill/>
                </a:ln>
              </p:spPr>
              <p:txBody>
                <a:bodyPr wrap="square" lIns="0" tIns="0" rIns="0" bIns="0" rtlCol="0" anchor="ctr">
                  <a:spAutoFit/>
                </a:bodyPr>
                <a:lstStyle/>
                <a:p>
                  <a:pPr algn="ctr"/>
                  <a:r>
                    <a:rPr lang="da-DK" sz="700" dirty="0" err="1"/>
                    <a:t>Kommuni</a:t>
                  </a:r>
                  <a:r>
                    <a:rPr lang="da-DK" sz="700" dirty="0"/>
                    <a:t>-</a:t>
                  </a:r>
                </a:p>
                <a:p>
                  <a:pPr algn="ctr"/>
                  <a:r>
                    <a:rPr lang="da-DK" sz="700" dirty="0"/>
                    <a:t>kation og presse</a:t>
                  </a:r>
                </a:p>
              </p:txBody>
            </p:sp>
          </p:grpSp>
          <p:grpSp>
            <p:nvGrpSpPr>
              <p:cNvPr id="3" name="Gruppe 2">
                <a:extLst>
                  <a:ext uri="{FF2B5EF4-FFF2-40B4-BE49-F238E27FC236}">
                    <a16:creationId xmlns:a16="http://schemas.microsoft.com/office/drawing/2014/main" id="{AAB040BD-C1B4-3397-DFE3-8B3ECBF09A8E}"/>
                  </a:ext>
                </a:extLst>
              </p:cNvPr>
              <p:cNvGrpSpPr/>
              <p:nvPr/>
            </p:nvGrpSpPr>
            <p:grpSpPr>
              <a:xfrm>
                <a:off x="2632273" y="3807764"/>
                <a:ext cx="576000" cy="763270"/>
                <a:chOff x="3732322" y="2279940"/>
                <a:chExt cx="576000" cy="763270"/>
              </a:xfrm>
            </p:grpSpPr>
            <p:cxnSp>
              <p:nvCxnSpPr>
                <p:cNvPr id="18" name="Lige forbindelse 17">
                  <a:extLst>
                    <a:ext uri="{FF2B5EF4-FFF2-40B4-BE49-F238E27FC236}">
                      <a16:creationId xmlns:a16="http://schemas.microsoft.com/office/drawing/2014/main" id="{2A8C4B0E-633F-C254-416F-5B9381A240B4}"/>
                    </a:ext>
                  </a:extLst>
                </p:cNvPr>
                <p:cNvCxnSpPr>
                  <a:cxnSpLocks/>
                </p:cNvCxnSpPr>
                <p:nvPr/>
              </p:nvCxnSpPr>
              <p:spPr>
                <a:xfrm flipH="1">
                  <a:off x="4000634" y="2279940"/>
                  <a:ext cx="6456"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2" name="Gruppe 21">
                  <a:extLst>
                    <a:ext uri="{FF2B5EF4-FFF2-40B4-BE49-F238E27FC236}">
                      <a16:creationId xmlns:a16="http://schemas.microsoft.com/office/drawing/2014/main" id="{D2A21F2E-407B-5BE3-207E-ACB18F2BBB97}"/>
                    </a:ext>
                  </a:extLst>
                </p:cNvPr>
                <p:cNvGrpSpPr/>
                <p:nvPr/>
              </p:nvGrpSpPr>
              <p:grpSpPr>
                <a:xfrm>
                  <a:off x="3732322" y="2467210"/>
                  <a:ext cx="576000" cy="576000"/>
                  <a:chOff x="3732322" y="2467210"/>
                  <a:chExt cx="576000" cy="576000"/>
                </a:xfrm>
              </p:grpSpPr>
              <p:sp>
                <p:nvSpPr>
                  <p:cNvPr id="23" name="Ellipse 22">
                    <a:extLst>
                      <a:ext uri="{FF2B5EF4-FFF2-40B4-BE49-F238E27FC236}">
                        <a16:creationId xmlns:a16="http://schemas.microsoft.com/office/drawing/2014/main" id="{1120356B-996A-8409-43B0-56CF0F6B893A}"/>
                      </a:ext>
                    </a:extLst>
                  </p:cNvPr>
                  <p:cNvSpPr>
                    <a:spLocks noChangeAspect="1"/>
                  </p:cNvSpPr>
                  <p:nvPr/>
                </p:nvSpPr>
                <p:spPr>
                  <a:xfrm flipH="1">
                    <a:off x="3732322" y="2467210"/>
                    <a:ext cx="576000" cy="576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4" name="Tekstfelt 23">
                    <a:extLst>
                      <a:ext uri="{FF2B5EF4-FFF2-40B4-BE49-F238E27FC236}">
                        <a16:creationId xmlns:a16="http://schemas.microsoft.com/office/drawing/2014/main" id="{E6437DFB-EACF-F9A7-E8A5-B362D3337107}"/>
                      </a:ext>
                    </a:extLst>
                  </p:cNvPr>
                  <p:cNvSpPr txBox="1"/>
                  <p:nvPr/>
                </p:nvSpPr>
                <p:spPr>
                  <a:xfrm>
                    <a:off x="3789922" y="2709193"/>
                    <a:ext cx="460800" cy="107722"/>
                  </a:xfrm>
                  <a:prstGeom prst="rect">
                    <a:avLst/>
                  </a:prstGeom>
                  <a:noFill/>
                  <a:ln>
                    <a:noFill/>
                  </a:ln>
                </p:spPr>
                <p:txBody>
                  <a:bodyPr wrap="square" lIns="0" tIns="0" rIns="0" bIns="0" rtlCol="0" anchor="ctr">
                    <a:spAutoFit/>
                  </a:bodyPr>
                  <a:lstStyle/>
                  <a:p>
                    <a:pPr algn="ctr"/>
                    <a:r>
                      <a:rPr lang="da-DK" sz="700" dirty="0"/>
                      <a:t>Jura</a:t>
                    </a:r>
                  </a:p>
                </p:txBody>
              </p:sp>
            </p:grpSp>
          </p:grpSp>
          <p:grpSp>
            <p:nvGrpSpPr>
              <p:cNvPr id="5" name="Gruppe 4">
                <a:extLst>
                  <a:ext uri="{FF2B5EF4-FFF2-40B4-BE49-F238E27FC236}">
                    <a16:creationId xmlns:a16="http://schemas.microsoft.com/office/drawing/2014/main" id="{CF55F18C-CEDC-9A4C-F074-9AEDF05DC73F}"/>
                  </a:ext>
                </a:extLst>
              </p:cNvPr>
              <p:cNvGrpSpPr/>
              <p:nvPr/>
            </p:nvGrpSpPr>
            <p:grpSpPr>
              <a:xfrm>
                <a:off x="5206611" y="2992579"/>
                <a:ext cx="612317" cy="1344316"/>
                <a:chOff x="6294660" y="1464755"/>
                <a:chExt cx="612317" cy="1344316"/>
              </a:xfrm>
            </p:grpSpPr>
            <p:cxnSp>
              <p:nvCxnSpPr>
                <p:cNvPr id="11" name="Lige forbindelse 10">
                  <a:extLst>
                    <a:ext uri="{FF2B5EF4-FFF2-40B4-BE49-F238E27FC236}">
                      <a16:creationId xmlns:a16="http://schemas.microsoft.com/office/drawing/2014/main" id="{E1F90006-7453-DE50-6023-A4AB7ADBADDF}"/>
                    </a:ext>
                  </a:extLst>
                </p:cNvPr>
                <p:cNvCxnSpPr>
                  <a:cxnSpLocks/>
                </p:cNvCxnSpPr>
                <p:nvPr/>
              </p:nvCxnSpPr>
              <p:spPr>
                <a:xfrm>
                  <a:off x="6897307" y="1464755"/>
                  <a:ext cx="9670"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kstfelt 12">
                  <a:extLst>
                    <a:ext uri="{FF2B5EF4-FFF2-40B4-BE49-F238E27FC236}">
                      <a16:creationId xmlns:a16="http://schemas.microsoft.com/office/drawing/2014/main" id="{D3F82CB2-0888-A405-2E64-CEB8C50ED94A}"/>
                    </a:ext>
                  </a:extLst>
                </p:cNvPr>
                <p:cNvSpPr txBox="1"/>
                <p:nvPr/>
              </p:nvSpPr>
              <p:spPr>
                <a:xfrm>
                  <a:off x="6294660" y="2701349"/>
                  <a:ext cx="540000" cy="107722"/>
                </a:xfrm>
                <a:prstGeom prst="rect">
                  <a:avLst/>
                </a:prstGeom>
                <a:noFill/>
                <a:ln>
                  <a:noFill/>
                </a:ln>
              </p:spPr>
              <p:txBody>
                <a:bodyPr wrap="square" lIns="0" tIns="0" rIns="0" bIns="0" rtlCol="0" anchor="ctr">
                  <a:spAutoFit/>
                </a:bodyPr>
                <a:lstStyle/>
                <a:p>
                  <a:pPr algn="ctr"/>
                  <a:endParaRPr lang="da-DK" sz="700" dirty="0"/>
                </a:p>
              </p:txBody>
            </p:sp>
          </p:grpSp>
          <p:cxnSp>
            <p:nvCxnSpPr>
              <p:cNvPr id="6" name="Lige forbindelse 5">
                <a:extLst>
                  <a:ext uri="{FF2B5EF4-FFF2-40B4-BE49-F238E27FC236}">
                    <a16:creationId xmlns:a16="http://schemas.microsoft.com/office/drawing/2014/main" id="{E53D3D62-1549-995E-8318-069EB1BBAA72}"/>
                  </a:ext>
                </a:extLst>
              </p:cNvPr>
              <p:cNvCxnSpPr>
                <a:cxnSpLocks/>
              </p:cNvCxnSpPr>
              <p:nvPr/>
            </p:nvCxnSpPr>
            <p:spPr>
              <a:xfrm>
                <a:off x="1601981" y="3797290"/>
                <a:ext cx="1324748" cy="1396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0" name="Tekstfelt 9">
                <a:extLst>
                  <a:ext uri="{FF2B5EF4-FFF2-40B4-BE49-F238E27FC236}">
                    <a16:creationId xmlns:a16="http://schemas.microsoft.com/office/drawing/2014/main" id="{4AC85167-31F3-0948-6FE3-B18FB932DAD9}"/>
                  </a:ext>
                </a:extLst>
              </p:cNvPr>
              <p:cNvSpPr txBox="1"/>
              <p:nvPr/>
            </p:nvSpPr>
            <p:spPr>
              <a:xfrm>
                <a:off x="5833414" y="4229173"/>
                <a:ext cx="540000" cy="107722"/>
              </a:xfrm>
              <a:prstGeom prst="rect">
                <a:avLst/>
              </a:prstGeom>
              <a:noFill/>
              <a:ln>
                <a:noFill/>
              </a:ln>
            </p:spPr>
            <p:txBody>
              <a:bodyPr wrap="square" lIns="0" tIns="0" rIns="0" bIns="0" rtlCol="0" anchor="ctr">
                <a:spAutoFit/>
              </a:bodyPr>
              <a:lstStyle/>
              <a:p>
                <a:pPr algn="ctr"/>
                <a:endParaRPr lang="da-DK" sz="700" dirty="0"/>
              </a:p>
            </p:txBody>
          </p:sp>
        </p:grpSp>
      </p:grpSp>
      <p:cxnSp>
        <p:nvCxnSpPr>
          <p:cNvPr id="14" name="Lige forbindelse 13">
            <a:extLst>
              <a:ext uri="{FF2B5EF4-FFF2-40B4-BE49-F238E27FC236}">
                <a16:creationId xmlns:a16="http://schemas.microsoft.com/office/drawing/2014/main" id="{B456BCE9-ABB6-AE12-7523-BCA75169F3F0}"/>
              </a:ext>
            </a:extLst>
          </p:cNvPr>
          <p:cNvCxnSpPr>
            <a:cxnSpLocks/>
          </p:cNvCxnSpPr>
          <p:nvPr/>
        </p:nvCxnSpPr>
        <p:spPr>
          <a:xfrm>
            <a:off x="3495240" y="2392585"/>
            <a:ext cx="2645133"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Lige forbindelse 34">
            <a:extLst>
              <a:ext uri="{FF2B5EF4-FFF2-40B4-BE49-F238E27FC236}">
                <a16:creationId xmlns:a16="http://schemas.microsoft.com/office/drawing/2014/main" id="{635FF294-F7BB-A2BC-1D7C-17A3A39F3171}"/>
              </a:ext>
            </a:extLst>
          </p:cNvPr>
          <p:cNvCxnSpPr>
            <a:cxnSpLocks/>
          </p:cNvCxnSpPr>
          <p:nvPr/>
        </p:nvCxnSpPr>
        <p:spPr>
          <a:xfrm>
            <a:off x="3502568" y="2370476"/>
            <a:ext cx="9892" cy="128125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 name="Ellipse 14">
            <a:extLst>
              <a:ext uri="{FF2B5EF4-FFF2-40B4-BE49-F238E27FC236}">
                <a16:creationId xmlns:a16="http://schemas.microsoft.com/office/drawing/2014/main" id="{E105EEAF-2DCE-E14A-4562-E71AE7EBDE3C}"/>
              </a:ext>
            </a:extLst>
          </p:cNvPr>
          <p:cNvSpPr>
            <a:spLocks noChangeAspect="1"/>
          </p:cNvSpPr>
          <p:nvPr/>
        </p:nvSpPr>
        <p:spPr>
          <a:xfrm flipH="1">
            <a:off x="3063240" y="2524556"/>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25" name="Tekstfelt 24">
            <a:extLst>
              <a:ext uri="{FF2B5EF4-FFF2-40B4-BE49-F238E27FC236}">
                <a16:creationId xmlns:a16="http://schemas.microsoft.com/office/drawing/2014/main" id="{72579A03-1394-7F8C-393A-44CC2A3BFD44}"/>
              </a:ext>
            </a:extLst>
          </p:cNvPr>
          <p:cNvSpPr txBox="1"/>
          <p:nvPr/>
        </p:nvSpPr>
        <p:spPr>
          <a:xfrm>
            <a:off x="3132755" y="2842244"/>
            <a:ext cx="704962" cy="215444"/>
          </a:xfrm>
          <a:prstGeom prst="rect">
            <a:avLst/>
          </a:prstGeom>
          <a:noFill/>
          <a:ln>
            <a:noFill/>
          </a:ln>
        </p:spPr>
        <p:txBody>
          <a:bodyPr wrap="square" lIns="0" tIns="0" rIns="0" bIns="0" rtlCol="0">
            <a:spAutoFit/>
          </a:bodyPr>
          <a:lstStyle/>
          <a:p>
            <a:pPr algn="ctr"/>
            <a:r>
              <a:rPr lang="da-DK" sz="700" dirty="0"/>
              <a:t>Politik og Kommunikation</a:t>
            </a:r>
          </a:p>
        </p:txBody>
      </p:sp>
      <p:cxnSp>
        <p:nvCxnSpPr>
          <p:cNvPr id="48" name="Lige forbindelse 47">
            <a:extLst>
              <a:ext uri="{FF2B5EF4-FFF2-40B4-BE49-F238E27FC236}">
                <a16:creationId xmlns:a16="http://schemas.microsoft.com/office/drawing/2014/main" id="{666AF233-8618-29C1-91D8-7DB0CB2E4776}"/>
              </a:ext>
            </a:extLst>
          </p:cNvPr>
          <p:cNvCxnSpPr/>
          <p:nvPr/>
        </p:nvCxnSpPr>
        <p:spPr>
          <a:xfrm flipH="1">
            <a:off x="5077074" y="2841245"/>
            <a:ext cx="6456"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52" name="Lige forbindelse 51">
            <a:extLst>
              <a:ext uri="{FF2B5EF4-FFF2-40B4-BE49-F238E27FC236}">
                <a16:creationId xmlns:a16="http://schemas.microsoft.com/office/drawing/2014/main" id="{F185D122-F3FF-670D-0D8F-483D72DE3FED}"/>
              </a:ext>
            </a:extLst>
          </p:cNvPr>
          <p:cNvCxnSpPr>
            <a:cxnSpLocks/>
          </p:cNvCxnSpPr>
          <p:nvPr/>
        </p:nvCxnSpPr>
        <p:spPr>
          <a:xfrm>
            <a:off x="5063163" y="2840683"/>
            <a:ext cx="2018658" cy="652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66" name="Ellipse 65">
            <a:extLst>
              <a:ext uri="{FF2B5EF4-FFF2-40B4-BE49-F238E27FC236}">
                <a16:creationId xmlns:a16="http://schemas.microsoft.com/office/drawing/2014/main" id="{19842E91-6D4E-ECFE-DA61-51FC13231A1D}"/>
              </a:ext>
            </a:extLst>
          </p:cNvPr>
          <p:cNvSpPr>
            <a:spLocks noChangeAspect="1"/>
          </p:cNvSpPr>
          <p:nvPr/>
        </p:nvSpPr>
        <p:spPr>
          <a:xfrm flipH="1">
            <a:off x="4661845" y="3033737"/>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54" name="Tekstfelt 53">
            <a:extLst>
              <a:ext uri="{FF2B5EF4-FFF2-40B4-BE49-F238E27FC236}">
                <a16:creationId xmlns:a16="http://schemas.microsoft.com/office/drawing/2014/main" id="{6C211937-93A0-23B4-AFA8-C60E1608006C}"/>
              </a:ext>
            </a:extLst>
          </p:cNvPr>
          <p:cNvSpPr txBox="1"/>
          <p:nvPr/>
        </p:nvSpPr>
        <p:spPr>
          <a:xfrm>
            <a:off x="4711698" y="3371855"/>
            <a:ext cx="753842" cy="215444"/>
          </a:xfrm>
          <a:prstGeom prst="rect">
            <a:avLst/>
          </a:prstGeom>
          <a:noFill/>
          <a:ln>
            <a:noFill/>
          </a:ln>
        </p:spPr>
        <p:txBody>
          <a:bodyPr wrap="square" lIns="0" tIns="0" rIns="0" bIns="0" rtlCol="0" anchor="ctr">
            <a:spAutoFit/>
          </a:bodyPr>
          <a:lstStyle/>
          <a:p>
            <a:pPr algn="ctr"/>
            <a:r>
              <a:rPr lang="da-DK" sz="700" dirty="0"/>
              <a:t>Organisation og Uddannelse</a:t>
            </a:r>
          </a:p>
        </p:txBody>
      </p:sp>
      <p:sp>
        <p:nvSpPr>
          <p:cNvPr id="67" name="Ellipse 66">
            <a:extLst>
              <a:ext uri="{FF2B5EF4-FFF2-40B4-BE49-F238E27FC236}">
                <a16:creationId xmlns:a16="http://schemas.microsoft.com/office/drawing/2014/main" id="{C487A603-6D76-E1E5-607D-7C1141FCC29A}"/>
              </a:ext>
            </a:extLst>
          </p:cNvPr>
          <p:cNvSpPr>
            <a:spLocks noChangeAspect="1"/>
          </p:cNvSpPr>
          <p:nvPr/>
        </p:nvSpPr>
        <p:spPr>
          <a:xfrm flipH="1">
            <a:off x="5636433" y="2999141"/>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68" name="Tekstfelt 67">
            <a:extLst>
              <a:ext uri="{FF2B5EF4-FFF2-40B4-BE49-F238E27FC236}">
                <a16:creationId xmlns:a16="http://schemas.microsoft.com/office/drawing/2014/main" id="{600642D2-76A2-0432-C7FA-4A4B45C1A651}"/>
              </a:ext>
            </a:extLst>
          </p:cNvPr>
          <p:cNvSpPr txBox="1"/>
          <p:nvPr/>
        </p:nvSpPr>
        <p:spPr>
          <a:xfrm>
            <a:off x="5689070" y="3342156"/>
            <a:ext cx="753842" cy="215444"/>
          </a:xfrm>
          <a:prstGeom prst="rect">
            <a:avLst/>
          </a:prstGeom>
          <a:noFill/>
          <a:ln>
            <a:noFill/>
          </a:ln>
        </p:spPr>
        <p:txBody>
          <a:bodyPr wrap="square" lIns="0" tIns="0" rIns="0" bIns="0" rtlCol="0" anchor="ctr">
            <a:spAutoFit/>
          </a:bodyPr>
          <a:lstStyle/>
          <a:p>
            <a:pPr algn="ctr"/>
            <a:r>
              <a:rPr lang="da-DK" sz="700" dirty="0"/>
              <a:t>Løn og Personalejura</a:t>
            </a:r>
          </a:p>
        </p:txBody>
      </p:sp>
      <p:sp>
        <p:nvSpPr>
          <p:cNvPr id="69" name="Ellipse 68">
            <a:extLst>
              <a:ext uri="{FF2B5EF4-FFF2-40B4-BE49-F238E27FC236}">
                <a16:creationId xmlns:a16="http://schemas.microsoft.com/office/drawing/2014/main" id="{C018865A-ECDB-12C6-9F11-7F13E84D6F05}"/>
              </a:ext>
            </a:extLst>
          </p:cNvPr>
          <p:cNvSpPr>
            <a:spLocks noChangeAspect="1"/>
          </p:cNvSpPr>
          <p:nvPr/>
        </p:nvSpPr>
        <p:spPr>
          <a:xfrm flipH="1">
            <a:off x="6614741" y="3030587"/>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59" name="Tekstfelt 58">
            <a:extLst>
              <a:ext uri="{FF2B5EF4-FFF2-40B4-BE49-F238E27FC236}">
                <a16:creationId xmlns:a16="http://schemas.microsoft.com/office/drawing/2014/main" id="{13BA1C0C-C99C-BDE0-AD27-B66BD2E96865}"/>
              </a:ext>
            </a:extLst>
          </p:cNvPr>
          <p:cNvSpPr txBox="1"/>
          <p:nvPr/>
        </p:nvSpPr>
        <p:spPr>
          <a:xfrm>
            <a:off x="6690332" y="3396017"/>
            <a:ext cx="684223" cy="107722"/>
          </a:xfrm>
          <a:prstGeom prst="rect">
            <a:avLst/>
          </a:prstGeom>
          <a:noFill/>
          <a:ln>
            <a:noFill/>
          </a:ln>
        </p:spPr>
        <p:txBody>
          <a:bodyPr wrap="square" lIns="0" tIns="0" rIns="0" bIns="0" rtlCol="0" anchor="ctr">
            <a:spAutoFit/>
          </a:bodyPr>
          <a:lstStyle/>
          <a:p>
            <a:pPr algn="ctr"/>
            <a:r>
              <a:rPr lang="da-DK" sz="700" dirty="0"/>
              <a:t>Digitalisering</a:t>
            </a:r>
          </a:p>
        </p:txBody>
      </p:sp>
    </p:spTree>
    <p:extLst>
      <p:ext uri="{BB962C8B-B14F-4D97-AF65-F5344CB8AC3E}">
        <p14:creationId xmlns:p14="http://schemas.microsoft.com/office/powerpoint/2010/main" val="3734118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7" name="Lige forbindelse 236"/>
          <p:cNvCxnSpPr/>
          <p:nvPr/>
        </p:nvCxnSpPr>
        <p:spPr>
          <a:xfrm rot="-180000">
            <a:off x="2808712" y="7273134"/>
            <a:ext cx="103259" cy="4591"/>
          </a:xfrm>
          <a:prstGeom prst="line">
            <a:avLst/>
          </a:prstGeom>
          <a:ln w="38100">
            <a:solidFill>
              <a:srgbClr val="00415E"/>
            </a:solidFill>
          </a:ln>
        </p:spPr>
        <p:style>
          <a:lnRef idx="1">
            <a:schemeClr val="accent1"/>
          </a:lnRef>
          <a:fillRef idx="0">
            <a:schemeClr val="accent1"/>
          </a:fillRef>
          <a:effectRef idx="0">
            <a:schemeClr val="accent1"/>
          </a:effectRef>
          <a:fontRef idx="minor">
            <a:schemeClr val="tx1"/>
          </a:fontRef>
        </p:style>
      </p:cxnSp>
      <p:grpSp>
        <p:nvGrpSpPr>
          <p:cNvPr id="13" name="Gruppe 12"/>
          <p:cNvGrpSpPr/>
          <p:nvPr/>
        </p:nvGrpSpPr>
        <p:grpSpPr>
          <a:xfrm>
            <a:off x="4850643" y="877309"/>
            <a:ext cx="2492409" cy="2277044"/>
            <a:chOff x="4861034" y="1766831"/>
            <a:chExt cx="2492409" cy="2277044"/>
          </a:xfrm>
        </p:grpSpPr>
        <p:grpSp>
          <p:nvGrpSpPr>
            <p:cNvPr id="6" name="Gruppe 5"/>
            <p:cNvGrpSpPr/>
            <p:nvPr/>
          </p:nvGrpSpPr>
          <p:grpSpPr>
            <a:xfrm>
              <a:off x="5495238" y="1766831"/>
              <a:ext cx="1224000" cy="1510280"/>
              <a:chOff x="5814997" y="766166"/>
              <a:chExt cx="1224000" cy="1510280"/>
            </a:xfrm>
          </p:grpSpPr>
          <p:cxnSp>
            <p:nvCxnSpPr>
              <p:cNvPr id="101" name="Lige forbindelse 100"/>
              <p:cNvCxnSpPr/>
              <p:nvPr/>
            </p:nvCxnSpPr>
            <p:spPr>
              <a:xfrm>
                <a:off x="6416349" y="766166"/>
                <a:ext cx="21297" cy="151028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814997" y="766166"/>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a:solidFill>
                      <a:schemeClr val="tx1"/>
                    </a:solidFill>
                  </a:endParaRPr>
                </a:p>
              </p:txBody>
            </p:sp>
            <p:sp>
              <p:nvSpPr>
                <p:cNvPr id="44" name="Tekstfelt 43"/>
                <p:cNvSpPr txBox="1"/>
                <p:nvPr/>
              </p:nvSpPr>
              <p:spPr>
                <a:xfrm>
                  <a:off x="5597454" y="577636"/>
                  <a:ext cx="984000" cy="415498"/>
                </a:xfrm>
                <a:prstGeom prst="rect">
                  <a:avLst/>
                </a:prstGeom>
                <a:noFill/>
                <a:ln>
                  <a:noFill/>
                </a:ln>
              </p:spPr>
              <p:txBody>
                <a:bodyPr wrap="square" lIns="0" tIns="0" rIns="0" bIns="0" rtlCol="0">
                  <a:spAutoFit/>
                </a:bodyPr>
                <a:lstStyle/>
                <a:p>
                  <a:pPr algn="ctr"/>
                  <a:r>
                    <a:rPr lang="da-DK" sz="900" dirty="0"/>
                    <a:t>Center for Økonomi og Indkøb</a:t>
                  </a:r>
                </a:p>
              </p:txBody>
            </p:sp>
          </p:grpSp>
        </p:grpSp>
        <p:grpSp>
          <p:nvGrpSpPr>
            <p:cNvPr id="12" name="Gruppe 11"/>
            <p:cNvGrpSpPr/>
            <p:nvPr/>
          </p:nvGrpSpPr>
          <p:grpSpPr>
            <a:xfrm>
              <a:off x="4861034" y="3277111"/>
              <a:ext cx="2492409" cy="766764"/>
              <a:chOff x="4999054" y="2276446"/>
              <a:chExt cx="2492409" cy="766764"/>
            </a:xfrm>
          </p:grpSpPr>
          <p:grpSp>
            <p:nvGrpSpPr>
              <p:cNvPr id="5" name="Gruppe 4"/>
              <p:cNvGrpSpPr/>
              <p:nvPr/>
            </p:nvGrpSpPr>
            <p:grpSpPr>
              <a:xfrm>
                <a:off x="4999054" y="2284155"/>
                <a:ext cx="576000" cy="759055"/>
                <a:chOff x="4999054" y="2284155"/>
                <a:chExt cx="576000" cy="759055"/>
              </a:xfrm>
            </p:grpSpPr>
            <p:cxnSp>
              <p:nvCxnSpPr>
                <p:cNvPr id="200" name="Lige forbindelse 199"/>
                <p:cNvCxnSpPr>
                  <a:endCxn id="213" idx="4"/>
                </p:cNvCxnSpPr>
                <p:nvPr/>
              </p:nvCxnSpPr>
              <p:spPr>
                <a:xfrm flipH="1">
                  <a:off x="5287054" y="2284155"/>
                  <a:ext cx="6456"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 name="Gruppe 3"/>
                <p:cNvGrpSpPr/>
                <p:nvPr/>
              </p:nvGrpSpPr>
              <p:grpSpPr>
                <a:xfrm>
                  <a:off x="4999054" y="2467210"/>
                  <a:ext cx="576000" cy="576000"/>
                  <a:chOff x="4999054" y="2467210"/>
                  <a:chExt cx="576000" cy="576000"/>
                </a:xfrm>
              </p:grpSpPr>
              <p:sp>
                <p:nvSpPr>
                  <p:cNvPr id="213" name="Ellipse 212"/>
                  <p:cNvSpPr>
                    <a:spLocks noChangeAspect="1"/>
                  </p:cNvSpPr>
                  <p:nvPr/>
                </p:nvSpPr>
                <p:spPr>
                  <a:xfrm flipH="1">
                    <a:off x="4999054" y="2467210"/>
                    <a:ext cx="576000" cy="576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14" name="Tekstfelt 213"/>
                  <p:cNvSpPr txBox="1"/>
                  <p:nvPr/>
                </p:nvSpPr>
                <p:spPr>
                  <a:xfrm>
                    <a:off x="5056654" y="2647487"/>
                    <a:ext cx="460800" cy="215444"/>
                  </a:xfrm>
                  <a:prstGeom prst="rect">
                    <a:avLst/>
                  </a:prstGeom>
                  <a:noFill/>
                  <a:ln>
                    <a:noFill/>
                  </a:ln>
                </p:spPr>
                <p:txBody>
                  <a:bodyPr wrap="square" lIns="0" tIns="0" rIns="0" bIns="0" rtlCol="0" anchor="ctr">
                    <a:spAutoFit/>
                  </a:bodyPr>
                  <a:lstStyle/>
                  <a:p>
                    <a:pPr algn="ctr"/>
                    <a:r>
                      <a:rPr lang="da-DK" sz="700" dirty="0"/>
                      <a:t>Økonomi og budget</a:t>
                    </a:r>
                  </a:p>
                </p:txBody>
              </p:sp>
            </p:grpSp>
          </p:grpSp>
          <p:grpSp>
            <p:nvGrpSpPr>
              <p:cNvPr id="8" name="Gruppe 7"/>
              <p:cNvGrpSpPr/>
              <p:nvPr/>
            </p:nvGrpSpPr>
            <p:grpSpPr>
              <a:xfrm>
                <a:off x="5625857" y="2276446"/>
                <a:ext cx="612000" cy="766764"/>
                <a:chOff x="5651725" y="2276446"/>
                <a:chExt cx="612000" cy="766764"/>
              </a:xfrm>
            </p:grpSpPr>
            <p:cxnSp>
              <p:nvCxnSpPr>
                <p:cNvPr id="199" name="Lige forbindelse 198"/>
                <p:cNvCxnSpPr>
                  <a:endCxn id="211" idx="4"/>
                </p:cNvCxnSpPr>
                <p:nvPr/>
              </p:nvCxnSpPr>
              <p:spPr>
                <a:xfrm flipH="1">
                  <a:off x="5925857" y="2276446"/>
                  <a:ext cx="6452"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11" name="Ellipse 210"/>
                <p:cNvSpPr>
                  <a:spLocks noChangeAspect="1"/>
                </p:cNvSpPr>
                <p:nvPr/>
              </p:nvSpPr>
              <p:spPr>
                <a:xfrm flipH="1">
                  <a:off x="5669726" y="2467210"/>
                  <a:ext cx="576000" cy="576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12" name="Tekstfelt 211"/>
                <p:cNvSpPr txBox="1"/>
                <p:nvPr/>
              </p:nvSpPr>
              <p:spPr>
                <a:xfrm>
                  <a:off x="5651725" y="2701349"/>
                  <a:ext cx="612000" cy="107722"/>
                </a:xfrm>
                <a:prstGeom prst="rect">
                  <a:avLst/>
                </a:prstGeom>
                <a:noFill/>
                <a:ln>
                  <a:noFill/>
                </a:ln>
              </p:spPr>
              <p:txBody>
                <a:bodyPr wrap="square" lIns="0" tIns="0" rIns="0" bIns="0" rtlCol="0" anchor="ctr">
                  <a:spAutoFit/>
                </a:bodyPr>
                <a:lstStyle/>
                <a:p>
                  <a:pPr algn="ctr"/>
                  <a:r>
                    <a:rPr lang="da-DK" sz="700" dirty="0"/>
                    <a:t>Regnskab</a:t>
                  </a:r>
                </a:p>
              </p:txBody>
            </p:sp>
          </p:grpSp>
          <p:grpSp>
            <p:nvGrpSpPr>
              <p:cNvPr id="9" name="Gruppe 8"/>
              <p:cNvGrpSpPr/>
              <p:nvPr/>
            </p:nvGrpSpPr>
            <p:grpSpPr>
              <a:xfrm>
                <a:off x="6288660" y="2276446"/>
                <a:ext cx="576000" cy="766764"/>
                <a:chOff x="6276660" y="2276446"/>
                <a:chExt cx="576000" cy="766764"/>
              </a:xfrm>
            </p:grpSpPr>
            <p:cxnSp>
              <p:nvCxnSpPr>
                <p:cNvPr id="124" name="Lige forbindelse 123"/>
                <p:cNvCxnSpPr>
                  <a:endCxn id="209" idx="4"/>
                </p:cNvCxnSpPr>
                <p:nvPr/>
              </p:nvCxnSpPr>
              <p:spPr>
                <a:xfrm>
                  <a:off x="6554990" y="2276446"/>
                  <a:ext cx="9670"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09" name="Ellipse 208"/>
                <p:cNvSpPr>
                  <a:spLocks noChangeAspect="1"/>
                </p:cNvSpPr>
                <p:nvPr/>
              </p:nvSpPr>
              <p:spPr>
                <a:xfrm flipH="1">
                  <a:off x="6276660" y="2467210"/>
                  <a:ext cx="576000" cy="576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10" name="Tekstfelt 209"/>
                <p:cNvSpPr txBox="1"/>
                <p:nvPr/>
              </p:nvSpPr>
              <p:spPr>
                <a:xfrm>
                  <a:off x="6294660" y="2647488"/>
                  <a:ext cx="540000" cy="215444"/>
                </a:xfrm>
                <a:prstGeom prst="rect">
                  <a:avLst/>
                </a:prstGeom>
                <a:noFill/>
                <a:ln>
                  <a:noFill/>
                </a:ln>
              </p:spPr>
              <p:txBody>
                <a:bodyPr wrap="square" lIns="0" tIns="0" rIns="0" bIns="0" rtlCol="0" anchor="ctr">
                  <a:spAutoFit/>
                </a:bodyPr>
                <a:lstStyle/>
                <a:p>
                  <a:pPr algn="ctr"/>
                  <a:r>
                    <a:rPr lang="da-DK" sz="700" dirty="0"/>
                    <a:t>Udbud og indkøb</a:t>
                  </a:r>
                </a:p>
              </p:txBody>
            </p:sp>
          </p:grpSp>
          <p:cxnSp>
            <p:nvCxnSpPr>
              <p:cNvPr id="205" name="Lige forbindelse 204"/>
              <p:cNvCxnSpPr/>
              <p:nvPr/>
            </p:nvCxnSpPr>
            <p:spPr>
              <a:xfrm>
                <a:off x="5274141" y="2276811"/>
                <a:ext cx="1954800" cy="377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 name="Gruppe 9"/>
              <p:cNvGrpSpPr/>
              <p:nvPr/>
            </p:nvGrpSpPr>
            <p:grpSpPr>
              <a:xfrm>
                <a:off x="6915463" y="2296716"/>
                <a:ext cx="576000" cy="746494"/>
                <a:chOff x="6915463" y="2296716"/>
                <a:chExt cx="576000" cy="746494"/>
              </a:xfrm>
            </p:grpSpPr>
            <p:cxnSp>
              <p:nvCxnSpPr>
                <p:cNvPr id="198" name="Lige forbindelse 197"/>
                <p:cNvCxnSpPr>
                  <a:endCxn id="207" idx="4"/>
                </p:cNvCxnSpPr>
                <p:nvPr/>
              </p:nvCxnSpPr>
              <p:spPr>
                <a:xfrm flipH="1">
                  <a:off x="7203463" y="2296716"/>
                  <a:ext cx="6406" cy="74649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07" name="Ellipse 206"/>
                <p:cNvSpPr>
                  <a:spLocks noChangeAspect="1"/>
                </p:cNvSpPr>
                <p:nvPr/>
              </p:nvSpPr>
              <p:spPr>
                <a:xfrm flipH="1">
                  <a:off x="6915463" y="2467210"/>
                  <a:ext cx="576000" cy="576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08" name="Tekstfelt 207"/>
                <p:cNvSpPr txBox="1"/>
                <p:nvPr/>
              </p:nvSpPr>
              <p:spPr>
                <a:xfrm>
                  <a:off x="6933463" y="2647488"/>
                  <a:ext cx="540000" cy="215444"/>
                </a:xfrm>
                <a:prstGeom prst="rect">
                  <a:avLst/>
                </a:prstGeom>
                <a:noFill/>
                <a:ln>
                  <a:noFill/>
                </a:ln>
              </p:spPr>
              <p:txBody>
                <a:bodyPr wrap="square" lIns="0" tIns="0" rIns="0" bIns="0" rtlCol="0" anchor="ctr">
                  <a:spAutoFit/>
                </a:bodyPr>
                <a:lstStyle/>
                <a:p>
                  <a:pPr algn="ctr"/>
                  <a:r>
                    <a:rPr lang="da-DK" sz="700" dirty="0"/>
                    <a:t>Ledelses-information</a:t>
                  </a:r>
                </a:p>
              </p:txBody>
            </p:sp>
          </p:grpSp>
        </p:grpSp>
      </p:grpSp>
    </p:spTree>
    <p:extLst>
      <p:ext uri="{BB962C8B-B14F-4D97-AF65-F5344CB8AC3E}">
        <p14:creationId xmlns:p14="http://schemas.microsoft.com/office/powerpoint/2010/main" val="1051909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a-DK"/>
              <a:t>Organisationsbeskrivelse</a:t>
            </a:r>
            <a:endParaRPr lang="da-DK" dirty="0"/>
          </a:p>
        </p:txBody>
      </p:sp>
      <p:sp>
        <p:nvSpPr>
          <p:cNvPr id="4" name="Pladsholder til indhold 3"/>
          <p:cNvSpPr>
            <a:spLocks noGrp="1"/>
          </p:cNvSpPr>
          <p:nvPr>
            <p:ph idx="1"/>
          </p:nvPr>
        </p:nvSpPr>
        <p:spPr/>
        <p:txBody>
          <a:bodyPr numCol="2" spcCol="180000"/>
          <a:lstStyle/>
          <a:p>
            <a:pPr marL="0" indent="0">
              <a:buNone/>
            </a:pPr>
            <a:r>
              <a:rPr lang="da-DK" sz="1600" dirty="0"/>
              <a:t>Solrød Kommunes øverste ledelse består af en </a:t>
            </a:r>
            <a:r>
              <a:rPr lang="da-DK" sz="1600" dirty="0" err="1"/>
              <a:t>direkti-on</a:t>
            </a:r>
            <a:r>
              <a:rPr lang="da-DK" sz="1600" dirty="0"/>
              <a:t> med en kommunaldirektør og to direktører. </a:t>
            </a:r>
            <a:r>
              <a:rPr lang="da-DK" sz="1600" dirty="0" err="1"/>
              <a:t>Derud-over</a:t>
            </a:r>
            <a:r>
              <a:rPr lang="da-DK" sz="1600" dirty="0"/>
              <a:t> er kommunen organiseret i en centerstruktur med seks fagcentre og to tværgående centre. </a:t>
            </a:r>
          </a:p>
          <a:p>
            <a:pPr marL="0" indent="0">
              <a:buNone/>
            </a:pPr>
            <a:r>
              <a:rPr lang="da-DK" sz="1600" dirty="0"/>
              <a:t>De seks fagcentre er:</a:t>
            </a:r>
          </a:p>
          <a:p>
            <a:pPr>
              <a:spcBef>
                <a:spcPts val="600"/>
              </a:spcBef>
            </a:pPr>
            <a:r>
              <a:rPr lang="da-DK" sz="1600" dirty="0"/>
              <a:t>Center for Sundhed og Omsorg</a:t>
            </a:r>
          </a:p>
          <a:p>
            <a:pPr>
              <a:spcBef>
                <a:spcPts val="600"/>
              </a:spcBef>
            </a:pPr>
            <a:r>
              <a:rPr lang="da-DK" sz="1600" dirty="0"/>
              <a:t>Center for Borgerservice, Job og Social</a:t>
            </a:r>
          </a:p>
          <a:p>
            <a:pPr>
              <a:spcBef>
                <a:spcPts val="600"/>
              </a:spcBef>
            </a:pPr>
            <a:r>
              <a:rPr lang="da-DK" sz="1600" dirty="0"/>
              <a:t>Center for Børn og Familier</a:t>
            </a:r>
          </a:p>
          <a:p>
            <a:pPr>
              <a:spcBef>
                <a:spcPts val="600"/>
              </a:spcBef>
            </a:pPr>
            <a:r>
              <a:rPr lang="da-DK" sz="1600" dirty="0"/>
              <a:t>Center for Skoler og Dagtilbud</a:t>
            </a:r>
          </a:p>
          <a:p>
            <a:pPr>
              <a:spcBef>
                <a:spcPts val="600"/>
              </a:spcBef>
            </a:pPr>
            <a:r>
              <a:rPr lang="da-DK" sz="1600" dirty="0"/>
              <a:t>Center for By og Bæredygtighed</a:t>
            </a:r>
          </a:p>
          <a:p>
            <a:pPr>
              <a:spcBef>
                <a:spcPts val="600"/>
              </a:spcBef>
            </a:pPr>
            <a:r>
              <a:rPr lang="da-DK" sz="1600" dirty="0"/>
              <a:t>Center for Kultur og Fritid </a:t>
            </a:r>
          </a:p>
          <a:p>
            <a:pPr marL="0" indent="0">
              <a:buNone/>
            </a:pPr>
            <a:r>
              <a:rPr lang="da-DK" sz="1600" dirty="0"/>
              <a:t>Center for Sundhed og Omsorg, Center for Borgerservice, Job og Social, Center for Børn og Familier samt Center for Skoler og Dagtilbud refererer til direktør Dorte Saabye, mens Center for By og </a:t>
            </a:r>
            <a:r>
              <a:rPr lang="da-DK" sz="1600" dirty="0" err="1"/>
              <a:t>Bære-dygtighed</a:t>
            </a:r>
            <a:r>
              <a:rPr lang="da-DK" sz="1600" dirty="0"/>
              <a:t> samt Center for Kultur og Fritid refererer til direktør Peter Søndergaard.</a:t>
            </a:r>
          </a:p>
          <a:p>
            <a:pPr marL="0" indent="0">
              <a:buNone/>
            </a:pPr>
            <a:r>
              <a:rPr lang="da-DK" sz="1600" dirty="0"/>
              <a:t> De to tværgående centre er:</a:t>
            </a:r>
          </a:p>
          <a:p>
            <a:pPr>
              <a:spcBef>
                <a:spcPts val="600"/>
              </a:spcBef>
            </a:pPr>
            <a:r>
              <a:rPr lang="da-DK" sz="1600" dirty="0"/>
              <a:t>Center for HR, Politik og Digitalisering</a:t>
            </a:r>
          </a:p>
          <a:p>
            <a:pPr>
              <a:spcBef>
                <a:spcPts val="600"/>
              </a:spcBef>
            </a:pPr>
            <a:r>
              <a:rPr lang="da-DK" sz="1600" dirty="0"/>
              <a:t>Center for Økonomi og Indkøb</a:t>
            </a:r>
          </a:p>
          <a:p>
            <a:pPr marL="0" indent="0">
              <a:buNone/>
            </a:pPr>
            <a:r>
              <a:rPr lang="da-DK" sz="1600" dirty="0"/>
              <a:t>Begge tværgående centre refererer til kommunaldirektør Nikolaj Weyser Mortensen.</a:t>
            </a:r>
          </a:p>
        </p:txBody>
      </p:sp>
      <p:sp>
        <p:nvSpPr>
          <p:cNvPr id="2" name="Pladsholder til slidenummer 1"/>
          <p:cNvSpPr>
            <a:spLocks noGrp="1"/>
          </p:cNvSpPr>
          <p:nvPr>
            <p:ph type="sldNum" sz="quarter" idx="16"/>
          </p:nvPr>
        </p:nvSpPr>
        <p:spPr/>
        <p:txBody>
          <a:bodyPr/>
          <a:lstStyle/>
          <a:p>
            <a:fld id="{0E46FCFD-B9B3-4DEB-B33C-CC6D12B084BB}" type="slidenum">
              <a:rPr lang="da-DK" smtClean="0"/>
              <a:pPr/>
              <a:t>2</a:t>
            </a:fld>
            <a:endParaRPr lang="da-DK" dirty="0"/>
          </a:p>
        </p:txBody>
      </p:sp>
    </p:spTree>
    <p:extLst>
      <p:ext uri="{BB962C8B-B14F-4D97-AF65-F5344CB8AC3E}">
        <p14:creationId xmlns:p14="http://schemas.microsoft.com/office/powerpoint/2010/main" val="2857055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a-DK" dirty="0"/>
              <a:t>Tværgående lederfora</a:t>
            </a:r>
          </a:p>
        </p:txBody>
      </p:sp>
      <p:sp>
        <p:nvSpPr>
          <p:cNvPr id="4" name="Pladsholder til indhold 3"/>
          <p:cNvSpPr>
            <a:spLocks noGrp="1"/>
          </p:cNvSpPr>
          <p:nvPr>
            <p:ph idx="1"/>
          </p:nvPr>
        </p:nvSpPr>
        <p:spPr/>
        <p:txBody>
          <a:bodyPr numCol="2" spcCol="180000"/>
          <a:lstStyle/>
          <a:p>
            <a:pPr marL="0" indent="0">
              <a:buNone/>
            </a:pPr>
            <a:r>
              <a:rPr lang="da-DK" sz="1600" b="1" dirty="0"/>
              <a:t>Chefgruppen</a:t>
            </a:r>
          </a:p>
          <a:p>
            <a:pPr marL="0" indent="0">
              <a:buNone/>
            </a:pPr>
            <a:r>
              <a:rPr lang="da-DK" sz="1600" dirty="0"/>
              <a:t>De otte centerchefer udgør sammen med direktionen chefgruppen i Solrød Kommune. </a:t>
            </a:r>
          </a:p>
          <a:p>
            <a:pPr marL="0" indent="0">
              <a:buNone/>
            </a:pPr>
            <a:r>
              <a:rPr lang="da-DK" sz="1600" dirty="0"/>
              <a:t>Chefgruppens formål er at udøve strategisk, </a:t>
            </a:r>
            <a:r>
              <a:rPr lang="da-DK" sz="1600" dirty="0" err="1"/>
              <a:t>tværgå-ende</a:t>
            </a:r>
            <a:r>
              <a:rPr lang="da-DK" sz="1600" dirty="0"/>
              <a:t> og helhedsorienteret ledelse af hele Solrød </a:t>
            </a:r>
            <a:r>
              <a:rPr lang="da-DK" sz="1600" dirty="0" err="1"/>
              <a:t>Kom-mune</a:t>
            </a:r>
            <a:r>
              <a:rPr lang="da-DK" sz="1600" dirty="0"/>
              <a:t>. Chefgruppen sætter retningen for kommunen ud fra de politiske prioriteringer, styrker </a:t>
            </a:r>
            <a:r>
              <a:rPr lang="da-DK" sz="1600" dirty="0" err="1"/>
              <a:t>organisatio-nens</a:t>
            </a:r>
            <a:r>
              <a:rPr lang="da-DK" sz="1600" dirty="0"/>
              <a:t> sammenhængskraft og det tværgående </a:t>
            </a:r>
            <a:r>
              <a:rPr lang="da-DK" sz="1600" dirty="0" err="1"/>
              <a:t>samarbej-de</a:t>
            </a:r>
            <a:r>
              <a:rPr lang="da-DK" sz="1600" dirty="0"/>
              <a:t> og sikrer sammenhæng i centrenes opgaveløsning. Det sker blandt andet gennem arbejdet med </a:t>
            </a:r>
            <a:r>
              <a:rPr lang="da-DK" sz="1600" dirty="0" err="1"/>
              <a:t>chefgrup</a:t>
            </a:r>
            <a:r>
              <a:rPr lang="da-DK" sz="1600" dirty="0"/>
              <a:t>-pens strategi.</a:t>
            </a:r>
          </a:p>
          <a:p>
            <a:pPr marL="0" indent="0">
              <a:buNone/>
            </a:pPr>
            <a:endParaRPr lang="da-DK" sz="1600" b="1" dirty="0"/>
          </a:p>
          <a:p>
            <a:pPr marL="0" indent="0">
              <a:buNone/>
            </a:pPr>
            <a:endParaRPr lang="da-DK" sz="1600" b="1" dirty="0"/>
          </a:p>
          <a:p>
            <a:pPr marL="0" indent="0">
              <a:buNone/>
            </a:pPr>
            <a:r>
              <a:rPr lang="da-DK" sz="1600" b="1" dirty="0"/>
              <a:t>Lederforum</a:t>
            </a:r>
          </a:p>
          <a:p>
            <a:pPr marL="0" indent="0">
              <a:buNone/>
            </a:pPr>
            <a:r>
              <a:rPr lang="da-DK" sz="1600" dirty="0"/>
              <a:t>Der er omkring 45 medlemmer af lederforum, som </a:t>
            </a:r>
            <a:r>
              <a:rPr lang="da-DK" sz="1600" dirty="0" err="1"/>
              <a:t>ud-gøres</a:t>
            </a:r>
            <a:r>
              <a:rPr lang="da-DK" sz="1600" dirty="0"/>
              <a:t> af lederne på niveau 1, 2 og 3, det vil sige </a:t>
            </a:r>
            <a:r>
              <a:rPr lang="da-DK" sz="1600" dirty="0" err="1"/>
              <a:t>direk-tionen</a:t>
            </a:r>
            <a:r>
              <a:rPr lang="da-DK" sz="1600" dirty="0"/>
              <a:t>, centercheferne og de ledere, der refererer til centercheferne. </a:t>
            </a:r>
          </a:p>
          <a:p>
            <a:pPr marL="0" indent="0">
              <a:buNone/>
            </a:pPr>
            <a:r>
              <a:rPr lang="da-DK" sz="1600" dirty="0"/>
              <a:t>I Lederforum er der fokus på ledelsesudvikling og på at sætte en fælles retning for ledelse, samtidig med at det er et forum for sparring og dialog, der skal styrke det tværgående samarbejde i organisationen.</a:t>
            </a:r>
          </a:p>
          <a:p>
            <a:pPr marL="0" indent="0">
              <a:buNone/>
            </a:pPr>
            <a:endParaRPr lang="da-DK" sz="1600" dirty="0"/>
          </a:p>
        </p:txBody>
      </p:sp>
      <p:sp>
        <p:nvSpPr>
          <p:cNvPr id="2" name="Pladsholder til slidenummer 1"/>
          <p:cNvSpPr>
            <a:spLocks noGrp="1"/>
          </p:cNvSpPr>
          <p:nvPr>
            <p:ph type="sldNum" sz="quarter" idx="16"/>
          </p:nvPr>
        </p:nvSpPr>
        <p:spPr/>
        <p:txBody>
          <a:bodyPr/>
          <a:lstStyle/>
          <a:p>
            <a:fld id="{0E46FCFD-B9B3-4DEB-B33C-CC6D12B084BB}" type="slidenum">
              <a:rPr lang="da-DK" smtClean="0"/>
              <a:pPr/>
              <a:t>3</a:t>
            </a:fld>
            <a:endParaRPr lang="da-DK" dirty="0"/>
          </a:p>
        </p:txBody>
      </p:sp>
    </p:spTree>
    <p:extLst>
      <p:ext uri="{BB962C8B-B14F-4D97-AF65-F5344CB8AC3E}">
        <p14:creationId xmlns:p14="http://schemas.microsoft.com/office/powerpoint/2010/main" val="917728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uppe 4"/>
          <p:cNvGrpSpPr/>
          <p:nvPr/>
        </p:nvGrpSpPr>
        <p:grpSpPr>
          <a:xfrm>
            <a:off x="658135" y="865081"/>
            <a:ext cx="10753810" cy="4087857"/>
            <a:chOff x="643205" y="865081"/>
            <a:chExt cx="10753810" cy="4087857"/>
          </a:xfrm>
        </p:grpSpPr>
        <p:grpSp>
          <p:nvGrpSpPr>
            <p:cNvPr id="289" name="Gruppe 288"/>
            <p:cNvGrpSpPr/>
            <p:nvPr/>
          </p:nvGrpSpPr>
          <p:grpSpPr>
            <a:xfrm>
              <a:off x="5154188" y="1969361"/>
              <a:ext cx="1252870" cy="864000"/>
              <a:chOff x="4548001" y="1155745"/>
              <a:chExt cx="1252870" cy="864000"/>
            </a:xfrm>
          </p:grpSpPr>
          <p:grpSp>
            <p:nvGrpSpPr>
              <p:cNvPr id="53" name="Gruppe 52"/>
              <p:cNvGrpSpPr/>
              <p:nvPr/>
            </p:nvGrpSpPr>
            <p:grpSpPr>
              <a:xfrm>
                <a:off x="4548001" y="1155745"/>
                <a:ext cx="864000" cy="864000"/>
                <a:chOff x="4548001" y="1155745"/>
                <a:chExt cx="864000" cy="864000"/>
              </a:xfrm>
            </p:grpSpPr>
            <p:sp>
              <p:nvSpPr>
                <p:cNvPr id="28" name="Ellipse 27"/>
                <p:cNvSpPr>
                  <a:spLocks noChangeAspect="1"/>
                </p:cNvSpPr>
                <p:nvPr/>
              </p:nvSpPr>
              <p:spPr>
                <a:xfrm>
                  <a:off x="4548001" y="1155745"/>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9" name="Tekstfelt 28"/>
                <p:cNvSpPr txBox="1"/>
                <p:nvPr/>
              </p:nvSpPr>
              <p:spPr>
                <a:xfrm>
                  <a:off x="4675422" y="1372302"/>
                  <a:ext cx="609158" cy="430887"/>
                </a:xfrm>
                <a:prstGeom prst="rect">
                  <a:avLst/>
                </a:prstGeom>
                <a:noFill/>
                <a:ln>
                  <a:noFill/>
                </a:ln>
              </p:spPr>
              <p:txBody>
                <a:bodyPr wrap="square" lIns="0" tIns="0" rIns="0" bIns="0" rtlCol="0">
                  <a:spAutoFit/>
                </a:bodyPr>
                <a:lstStyle/>
                <a:p>
                  <a:pPr algn="ctr"/>
                  <a:r>
                    <a:rPr lang="da-DK" sz="700" dirty="0"/>
                    <a:t>Udvikling og Sekretariat for Sundhed og Omsorg</a:t>
                  </a:r>
                </a:p>
              </p:txBody>
            </p:sp>
          </p:grpSp>
          <p:cxnSp>
            <p:nvCxnSpPr>
              <p:cNvPr id="30" name="Lige forbindelse 29"/>
              <p:cNvCxnSpPr>
                <a:stCxn id="28" idx="6"/>
              </p:cNvCxnSpPr>
              <p:nvPr/>
            </p:nvCxnSpPr>
            <p:spPr>
              <a:xfrm>
                <a:off x="5412001" y="1587745"/>
                <a:ext cx="388870"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88" name="Gruppe 287"/>
            <p:cNvGrpSpPr/>
            <p:nvPr/>
          </p:nvGrpSpPr>
          <p:grpSpPr>
            <a:xfrm>
              <a:off x="5810942" y="865081"/>
              <a:ext cx="1224000" cy="2058683"/>
              <a:chOff x="5477454" y="173385"/>
              <a:chExt cx="1224000" cy="2058683"/>
            </a:xfrm>
          </p:grpSpPr>
          <p:cxnSp>
            <p:nvCxnSpPr>
              <p:cNvPr id="17" name="Lige forbindelse 16"/>
              <p:cNvCxnSpPr>
                <a:stCxn id="43" idx="0"/>
              </p:cNvCxnSpPr>
              <p:nvPr/>
            </p:nvCxnSpPr>
            <p:spPr>
              <a:xfrm>
                <a:off x="6089454" y="173385"/>
                <a:ext cx="0" cy="205868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477454" y="173385"/>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a:solidFill>
                      <a:schemeClr val="tx1"/>
                    </a:solidFill>
                  </a:endParaRPr>
                </a:p>
              </p:txBody>
            </p:sp>
            <p:sp>
              <p:nvSpPr>
                <p:cNvPr id="44" name="Tekstfelt 43"/>
                <p:cNvSpPr txBox="1"/>
                <p:nvPr/>
              </p:nvSpPr>
              <p:spPr>
                <a:xfrm>
                  <a:off x="5597454" y="577636"/>
                  <a:ext cx="984000" cy="415498"/>
                </a:xfrm>
                <a:prstGeom prst="rect">
                  <a:avLst/>
                </a:prstGeom>
                <a:noFill/>
                <a:ln>
                  <a:noFill/>
                </a:ln>
              </p:spPr>
              <p:txBody>
                <a:bodyPr wrap="square" lIns="0" tIns="0" rIns="0" bIns="0" rtlCol="0">
                  <a:spAutoFit/>
                </a:bodyPr>
                <a:lstStyle/>
                <a:p>
                  <a:pPr algn="ctr"/>
                  <a:r>
                    <a:rPr lang="da-DK" sz="900" dirty="0"/>
                    <a:t>Center for Sundhed og Omsorg</a:t>
                  </a:r>
                </a:p>
              </p:txBody>
            </p:sp>
          </p:grpSp>
        </p:grpSp>
        <p:cxnSp>
          <p:nvCxnSpPr>
            <p:cNvPr id="26" name="Lige forbindelse 25"/>
            <p:cNvCxnSpPr/>
            <p:nvPr/>
          </p:nvCxnSpPr>
          <p:spPr>
            <a:xfrm>
              <a:off x="1868942" y="2906719"/>
              <a:ext cx="9108000" cy="1205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8" name="Gruppe 7"/>
            <p:cNvGrpSpPr/>
            <p:nvPr/>
          </p:nvGrpSpPr>
          <p:grpSpPr>
            <a:xfrm>
              <a:off x="10533015" y="2915060"/>
              <a:ext cx="864000" cy="1010650"/>
              <a:chOff x="8400197" y="2217986"/>
              <a:chExt cx="864000" cy="1010650"/>
            </a:xfrm>
          </p:grpSpPr>
          <p:cxnSp>
            <p:nvCxnSpPr>
              <p:cNvPr id="161" name="Lige forbindelse 160"/>
              <p:cNvCxnSpPr/>
              <p:nvPr/>
            </p:nvCxnSpPr>
            <p:spPr>
              <a:xfrm>
                <a:off x="8825631" y="2217986"/>
                <a:ext cx="16650" cy="100315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25" name="Gruppe 124"/>
              <p:cNvGrpSpPr/>
              <p:nvPr/>
            </p:nvGrpSpPr>
            <p:grpSpPr>
              <a:xfrm>
                <a:off x="8400197" y="2364636"/>
                <a:ext cx="864000" cy="864000"/>
                <a:chOff x="5144479" y="2441067"/>
                <a:chExt cx="864000" cy="864000"/>
              </a:xfrm>
            </p:grpSpPr>
            <p:sp>
              <p:nvSpPr>
                <p:cNvPr id="126" name="Ellipse 125"/>
                <p:cNvSpPr>
                  <a:spLocks noChangeAspect="1"/>
                </p:cNvSpPr>
                <p:nvPr/>
              </p:nvSpPr>
              <p:spPr>
                <a:xfrm flipH="1">
                  <a:off x="5144479" y="2441067"/>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127" name="Tekstfelt 126"/>
                <p:cNvSpPr txBox="1"/>
                <p:nvPr/>
              </p:nvSpPr>
              <p:spPr>
                <a:xfrm>
                  <a:off x="5271689" y="2763227"/>
                  <a:ext cx="648000" cy="215444"/>
                </a:xfrm>
                <a:prstGeom prst="rect">
                  <a:avLst/>
                </a:prstGeom>
                <a:noFill/>
                <a:ln>
                  <a:noFill/>
                </a:ln>
              </p:spPr>
              <p:txBody>
                <a:bodyPr wrap="square" lIns="0" tIns="0" rIns="0" bIns="0" rtlCol="0">
                  <a:spAutoFit/>
                </a:bodyPr>
                <a:lstStyle/>
                <a:p>
                  <a:pPr algn="ctr"/>
                  <a:r>
                    <a:rPr lang="da-DK" sz="700" dirty="0"/>
                    <a:t>Genoptrænings-centeret</a:t>
                  </a:r>
                </a:p>
              </p:txBody>
            </p:sp>
          </p:grpSp>
        </p:grpSp>
        <p:grpSp>
          <p:nvGrpSpPr>
            <p:cNvPr id="14" name="Gruppe 13"/>
            <p:cNvGrpSpPr/>
            <p:nvPr/>
          </p:nvGrpSpPr>
          <p:grpSpPr>
            <a:xfrm>
              <a:off x="5779234" y="2903739"/>
              <a:ext cx="2515109" cy="2045426"/>
              <a:chOff x="5771938" y="2897846"/>
              <a:chExt cx="2515109" cy="2045426"/>
            </a:xfrm>
          </p:grpSpPr>
          <p:cxnSp>
            <p:nvCxnSpPr>
              <p:cNvPr id="160" name="Lige forbindelse 159"/>
              <p:cNvCxnSpPr/>
              <p:nvPr/>
            </p:nvCxnSpPr>
            <p:spPr>
              <a:xfrm>
                <a:off x="7023092" y="2897846"/>
                <a:ext cx="2559" cy="129152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1" name="Gruppe 50"/>
              <p:cNvGrpSpPr/>
              <p:nvPr/>
            </p:nvGrpSpPr>
            <p:grpSpPr>
              <a:xfrm>
                <a:off x="6591092" y="3050859"/>
                <a:ext cx="864000" cy="864000"/>
                <a:chOff x="7313028" y="2896478"/>
                <a:chExt cx="864000" cy="864000"/>
              </a:xfrm>
            </p:grpSpPr>
            <p:sp>
              <p:nvSpPr>
                <p:cNvPr id="47" name="Ellipse 46"/>
                <p:cNvSpPr>
                  <a:spLocks noChangeAspect="1"/>
                </p:cNvSpPr>
                <p:nvPr/>
              </p:nvSpPr>
              <p:spPr>
                <a:xfrm flipH="1">
                  <a:off x="7313028" y="2896478"/>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11" name="Tekstfelt 10"/>
                <p:cNvSpPr txBox="1"/>
                <p:nvPr/>
              </p:nvSpPr>
              <p:spPr>
                <a:xfrm>
                  <a:off x="7451294" y="3166896"/>
                  <a:ext cx="587468" cy="323165"/>
                </a:xfrm>
                <a:prstGeom prst="rect">
                  <a:avLst/>
                </a:prstGeom>
                <a:noFill/>
                <a:ln>
                  <a:noFill/>
                </a:ln>
              </p:spPr>
              <p:txBody>
                <a:bodyPr wrap="square" lIns="0" tIns="0" rIns="0" bIns="0" rtlCol="0">
                  <a:spAutoFit/>
                </a:bodyPr>
                <a:lstStyle/>
                <a:p>
                  <a:pPr algn="ctr"/>
                  <a:r>
                    <a:rPr lang="da-DK" sz="700" dirty="0"/>
                    <a:t>Plejecenter Christians Have</a:t>
                  </a:r>
                </a:p>
              </p:txBody>
            </p:sp>
          </p:grpSp>
          <p:cxnSp>
            <p:nvCxnSpPr>
              <p:cNvPr id="119" name="Lige forbindelse 118"/>
              <p:cNvCxnSpPr/>
              <p:nvPr/>
            </p:nvCxnSpPr>
            <p:spPr>
              <a:xfrm flipH="1">
                <a:off x="8003163" y="4179847"/>
                <a:ext cx="14444" cy="76262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0" name="Lige forbindelse 119"/>
              <p:cNvCxnSpPr>
                <a:endCxn id="132" idx="4"/>
              </p:cNvCxnSpPr>
              <p:nvPr/>
            </p:nvCxnSpPr>
            <p:spPr>
              <a:xfrm>
                <a:off x="6690387" y="4169298"/>
                <a:ext cx="15921" cy="773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1" name="Lige forbindelse 120"/>
              <p:cNvCxnSpPr/>
              <p:nvPr/>
            </p:nvCxnSpPr>
            <p:spPr>
              <a:xfrm>
                <a:off x="6064582" y="4184217"/>
                <a:ext cx="3218"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4" name="Lige forbindelse 123"/>
              <p:cNvCxnSpPr>
                <a:endCxn id="136" idx="4"/>
              </p:cNvCxnSpPr>
              <p:nvPr/>
            </p:nvCxnSpPr>
            <p:spPr>
              <a:xfrm>
                <a:off x="7329189" y="4169298"/>
                <a:ext cx="23489" cy="773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28" name="Gruppe 127"/>
              <p:cNvGrpSpPr>
                <a:grpSpLocks noChangeAspect="1"/>
              </p:cNvGrpSpPr>
              <p:nvPr/>
            </p:nvGrpSpPr>
            <p:grpSpPr>
              <a:xfrm>
                <a:off x="5771938" y="4367272"/>
                <a:ext cx="576000" cy="576000"/>
                <a:chOff x="3905049" y="4117626"/>
                <a:chExt cx="720000" cy="720000"/>
              </a:xfrm>
              <a:solidFill>
                <a:schemeClr val="accent1">
                  <a:lumMod val="20000"/>
                  <a:lumOff val="80000"/>
                </a:schemeClr>
              </a:solidFill>
            </p:grpSpPr>
            <p:sp>
              <p:nvSpPr>
                <p:cNvPr id="129" name="Ellipse 128"/>
                <p:cNvSpPr>
                  <a:spLocks noChangeAspect="1"/>
                </p:cNvSpPr>
                <p:nvPr/>
              </p:nvSpPr>
              <p:spPr>
                <a:xfrm flipH="1">
                  <a:off x="3905049" y="4117626"/>
                  <a:ext cx="720000" cy="720000"/>
                </a:xfrm>
                <a:prstGeom prst="ellipse">
                  <a:avLst/>
                </a:prstGeom>
                <a:grp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30" name="Tekstfelt 129"/>
                <p:cNvSpPr txBox="1"/>
                <p:nvPr/>
              </p:nvSpPr>
              <p:spPr>
                <a:xfrm>
                  <a:off x="3950049" y="4342974"/>
                  <a:ext cx="630000" cy="269305"/>
                </a:xfrm>
                <a:prstGeom prst="rect">
                  <a:avLst/>
                </a:prstGeom>
                <a:grpFill/>
                <a:ln>
                  <a:noFill/>
                </a:ln>
              </p:spPr>
              <p:txBody>
                <a:bodyPr wrap="square" lIns="0" tIns="0" rIns="0" bIns="0" rtlCol="0" anchor="ctr">
                  <a:spAutoFit/>
                </a:bodyPr>
                <a:lstStyle/>
                <a:p>
                  <a:pPr algn="ctr"/>
                  <a:r>
                    <a:rPr lang="da-DK" sz="700" dirty="0"/>
                    <a:t>Plejegruppe</a:t>
                  </a:r>
                </a:p>
              </p:txBody>
            </p:sp>
          </p:grpSp>
          <p:grpSp>
            <p:nvGrpSpPr>
              <p:cNvPr id="131" name="Gruppe 130"/>
              <p:cNvGrpSpPr>
                <a:grpSpLocks noChangeAspect="1"/>
              </p:cNvGrpSpPr>
              <p:nvPr/>
            </p:nvGrpSpPr>
            <p:grpSpPr>
              <a:xfrm>
                <a:off x="6418308" y="4367272"/>
                <a:ext cx="576000" cy="576000"/>
                <a:chOff x="3895317" y="4799557"/>
                <a:chExt cx="720000" cy="720000"/>
              </a:xfrm>
              <a:solidFill>
                <a:schemeClr val="accent1">
                  <a:lumMod val="20000"/>
                  <a:lumOff val="80000"/>
                </a:schemeClr>
              </a:solidFill>
            </p:grpSpPr>
            <p:sp>
              <p:nvSpPr>
                <p:cNvPr id="132" name="Ellipse 131"/>
                <p:cNvSpPr>
                  <a:spLocks noChangeAspect="1"/>
                </p:cNvSpPr>
                <p:nvPr/>
              </p:nvSpPr>
              <p:spPr>
                <a:xfrm flipH="1">
                  <a:off x="3895317" y="4799557"/>
                  <a:ext cx="720000" cy="720000"/>
                </a:xfrm>
                <a:prstGeom prst="ellipse">
                  <a:avLst/>
                </a:prstGeom>
                <a:grp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34" name="Tekstfelt 133"/>
                <p:cNvSpPr txBox="1"/>
                <p:nvPr/>
              </p:nvSpPr>
              <p:spPr>
                <a:xfrm>
                  <a:off x="3929992" y="5092229"/>
                  <a:ext cx="650651" cy="134653"/>
                </a:xfrm>
                <a:prstGeom prst="rect">
                  <a:avLst/>
                </a:prstGeom>
                <a:noFill/>
                <a:ln>
                  <a:noFill/>
                </a:ln>
              </p:spPr>
              <p:txBody>
                <a:bodyPr wrap="square" lIns="0" tIns="0" rIns="0" bIns="0" rtlCol="0" anchor="ctr">
                  <a:spAutoFit/>
                </a:bodyPr>
                <a:lstStyle/>
                <a:p>
                  <a:pPr algn="ctr"/>
                  <a:r>
                    <a:rPr lang="da-DK" sz="700" dirty="0"/>
                    <a:t>Plejegruppe</a:t>
                  </a:r>
                </a:p>
              </p:txBody>
            </p:sp>
          </p:grpSp>
          <p:grpSp>
            <p:nvGrpSpPr>
              <p:cNvPr id="135" name="Gruppe 134"/>
              <p:cNvGrpSpPr>
                <a:grpSpLocks noChangeAspect="1"/>
              </p:cNvGrpSpPr>
              <p:nvPr/>
            </p:nvGrpSpPr>
            <p:grpSpPr>
              <a:xfrm>
                <a:off x="7064678" y="4367272"/>
                <a:ext cx="576000" cy="576000"/>
                <a:chOff x="3913501" y="5481488"/>
                <a:chExt cx="720000" cy="720000"/>
              </a:xfrm>
              <a:solidFill>
                <a:schemeClr val="accent1">
                  <a:lumMod val="20000"/>
                  <a:lumOff val="80000"/>
                </a:schemeClr>
              </a:solidFill>
            </p:grpSpPr>
            <p:sp>
              <p:nvSpPr>
                <p:cNvPr id="136" name="Ellipse 135"/>
                <p:cNvSpPr>
                  <a:spLocks noChangeAspect="1"/>
                </p:cNvSpPr>
                <p:nvPr/>
              </p:nvSpPr>
              <p:spPr>
                <a:xfrm flipH="1">
                  <a:off x="3913501" y="5481488"/>
                  <a:ext cx="720000" cy="720000"/>
                </a:xfrm>
                <a:prstGeom prst="ellipse">
                  <a:avLst/>
                </a:prstGeom>
                <a:grp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37" name="Tekstfelt 136"/>
                <p:cNvSpPr txBox="1"/>
                <p:nvPr/>
              </p:nvSpPr>
              <p:spPr>
                <a:xfrm>
                  <a:off x="3936001" y="5774160"/>
                  <a:ext cx="675000" cy="134653"/>
                </a:xfrm>
                <a:prstGeom prst="rect">
                  <a:avLst/>
                </a:prstGeom>
                <a:grpFill/>
                <a:ln>
                  <a:noFill/>
                </a:ln>
              </p:spPr>
              <p:txBody>
                <a:bodyPr wrap="square" lIns="0" tIns="0" rIns="0" bIns="0" rtlCol="0" anchor="ctr">
                  <a:spAutoFit/>
                </a:bodyPr>
                <a:lstStyle/>
                <a:p>
                  <a:pPr algn="ctr"/>
                  <a:r>
                    <a:rPr lang="da-DK" sz="700" dirty="0"/>
                    <a:t>Plejegruppe</a:t>
                  </a:r>
                </a:p>
              </p:txBody>
            </p:sp>
          </p:grpSp>
          <p:cxnSp>
            <p:nvCxnSpPr>
              <p:cNvPr id="138" name="Lige forbindelse 137"/>
              <p:cNvCxnSpPr/>
              <p:nvPr/>
            </p:nvCxnSpPr>
            <p:spPr>
              <a:xfrm>
                <a:off x="6050807" y="4169298"/>
                <a:ext cx="1980000" cy="1134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39" name="Gruppe 138"/>
              <p:cNvGrpSpPr>
                <a:grpSpLocks noChangeAspect="1"/>
              </p:cNvGrpSpPr>
              <p:nvPr/>
            </p:nvGrpSpPr>
            <p:grpSpPr>
              <a:xfrm>
                <a:off x="7711047" y="4367272"/>
                <a:ext cx="576000" cy="576000"/>
                <a:chOff x="3928381" y="5481488"/>
                <a:chExt cx="720000" cy="720000"/>
              </a:xfrm>
              <a:solidFill>
                <a:schemeClr val="accent1">
                  <a:lumMod val="20000"/>
                  <a:lumOff val="80000"/>
                </a:schemeClr>
              </a:solidFill>
            </p:grpSpPr>
            <p:sp>
              <p:nvSpPr>
                <p:cNvPr id="140" name="Ellipse 139"/>
                <p:cNvSpPr>
                  <a:spLocks noChangeAspect="1"/>
                </p:cNvSpPr>
                <p:nvPr/>
              </p:nvSpPr>
              <p:spPr>
                <a:xfrm flipH="1">
                  <a:off x="3928381" y="5481488"/>
                  <a:ext cx="720000" cy="720000"/>
                </a:xfrm>
                <a:prstGeom prst="ellipse">
                  <a:avLst/>
                </a:prstGeom>
                <a:grp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43" name="Tekstfelt 142"/>
                <p:cNvSpPr txBox="1"/>
                <p:nvPr/>
              </p:nvSpPr>
              <p:spPr>
                <a:xfrm>
                  <a:off x="3928381" y="5706836"/>
                  <a:ext cx="720000" cy="269305"/>
                </a:xfrm>
                <a:prstGeom prst="rect">
                  <a:avLst/>
                </a:prstGeom>
                <a:noFill/>
                <a:ln>
                  <a:noFill/>
                </a:ln>
              </p:spPr>
              <p:txBody>
                <a:bodyPr wrap="square" lIns="0" tIns="0" rIns="0" bIns="0" rtlCol="0" anchor="ctr">
                  <a:spAutoFit/>
                </a:bodyPr>
                <a:lstStyle/>
                <a:p>
                  <a:pPr algn="ctr"/>
                  <a:r>
                    <a:rPr lang="da-DK" sz="700" dirty="0"/>
                    <a:t>Rehabilitering</a:t>
                  </a:r>
                </a:p>
              </p:txBody>
            </p:sp>
          </p:grpSp>
        </p:grpSp>
        <p:grpSp>
          <p:nvGrpSpPr>
            <p:cNvPr id="3" name="Gruppe 2"/>
            <p:cNvGrpSpPr/>
            <p:nvPr/>
          </p:nvGrpSpPr>
          <p:grpSpPr>
            <a:xfrm>
              <a:off x="643205" y="2903739"/>
              <a:ext cx="2489869" cy="2044628"/>
              <a:chOff x="67133" y="2903739"/>
              <a:chExt cx="2489869" cy="2044628"/>
            </a:xfrm>
          </p:grpSpPr>
          <p:cxnSp>
            <p:nvCxnSpPr>
              <p:cNvPr id="133" name="Lige forbindelse 132"/>
              <p:cNvCxnSpPr/>
              <p:nvPr/>
            </p:nvCxnSpPr>
            <p:spPr>
              <a:xfrm>
                <a:off x="1308464" y="2903739"/>
                <a:ext cx="3603" cy="127088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0" name="Gruppe 49"/>
              <p:cNvGrpSpPr/>
              <p:nvPr/>
            </p:nvGrpSpPr>
            <p:grpSpPr>
              <a:xfrm>
                <a:off x="880067" y="3057013"/>
                <a:ext cx="864000" cy="864000"/>
                <a:chOff x="6096000" y="2911631"/>
                <a:chExt cx="864000" cy="864000"/>
              </a:xfrm>
            </p:grpSpPr>
            <p:sp>
              <p:nvSpPr>
                <p:cNvPr id="46" name="Ellipse 45"/>
                <p:cNvSpPr>
                  <a:spLocks noChangeAspect="1"/>
                </p:cNvSpPr>
                <p:nvPr/>
              </p:nvSpPr>
              <p:spPr>
                <a:xfrm flipH="1">
                  <a:off x="6096000" y="2911631"/>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25" name="Tekstfelt 24"/>
                <p:cNvSpPr txBox="1"/>
                <p:nvPr/>
              </p:nvSpPr>
              <p:spPr>
                <a:xfrm>
                  <a:off x="6234266" y="3289770"/>
                  <a:ext cx="587468" cy="107722"/>
                </a:xfrm>
                <a:prstGeom prst="rect">
                  <a:avLst/>
                </a:prstGeom>
                <a:noFill/>
                <a:ln>
                  <a:noFill/>
                </a:ln>
              </p:spPr>
              <p:txBody>
                <a:bodyPr wrap="square" lIns="0" tIns="0" rIns="0" bIns="0" rtlCol="0">
                  <a:spAutoFit/>
                </a:bodyPr>
                <a:lstStyle/>
                <a:p>
                  <a:pPr algn="ctr"/>
                  <a:r>
                    <a:rPr lang="da-DK" sz="700" dirty="0"/>
                    <a:t>Visitationen</a:t>
                  </a:r>
                </a:p>
              </p:txBody>
            </p:sp>
          </p:grpSp>
          <p:grpSp>
            <p:nvGrpSpPr>
              <p:cNvPr id="74" name="Gruppe 73"/>
              <p:cNvGrpSpPr/>
              <p:nvPr/>
            </p:nvGrpSpPr>
            <p:grpSpPr>
              <a:xfrm>
                <a:off x="67133" y="4165715"/>
                <a:ext cx="2489869" cy="782652"/>
                <a:chOff x="398047" y="4159822"/>
                <a:chExt cx="2489869" cy="782652"/>
              </a:xfrm>
            </p:grpSpPr>
            <p:cxnSp>
              <p:nvCxnSpPr>
                <p:cNvPr id="75" name="Lige forbindelse 74"/>
                <p:cNvCxnSpPr>
                  <a:endCxn id="88" idx="4"/>
                </p:cNvCxnSpPr>
                <p:nvPr/>
              </p:nvCxnSpPr>
              <p:spPr>
                <a:xfrm>
                  <a:off x="1307481" y="4159822"/>
                  <a:ext cx="17369" cy="7826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6" name="Lige forbindelse 75"/>
                <p:cNvCxnSpPr>
                  <a:endCxn id="90" idx="4"/>
                </p:cNvCxnSpPr>
                <p:nvPr/>
              </p:nvCxnSpPr>
              <p:spPr>
                <a:xfrm flipH="1">
                  <a:off x="686047" y="4168963"/>
                  <a:ext cx="4054" cy="77351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7" name="Lige forbindelse 76"/>
                <p:cNvCxnSpPr>
                  <a:endCxn id="86" idx="4"/>
                </p:cNvCxnSpPr>
                <p:nvPr/>
              </p:nvCxnSpPr>
              <p:spPr>
                <a:xfrm>
                  <a:off x="1963649" y="4168731"/>
                  <a:ext cx="4" cy="77374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78" name="Gruppe 77"/>
                <p:cNvGrpSpPr>
                  <a:grpSpLocks noChangeAspect="1"/>
                </p:cNvGrpSpPr>
                <p:nvPr/>
              </p:nvGrpSpPr>
              <p:grpSpPr>
                <a:xfrm>
                  <a:off x="398047" y="4366474"/>
                  <a:ext cx="576000" cy="576000"/>
                  <a:chOff x="3905049" y="4117626"/>
                  <a:chExt cx="720000" cy="720000"/>
                </a:xfrm>
              </p:grpSpPr>
              <p:sp>
                <p:nvSpPr>
                  <p:cNvPr id="90" name="Ellipse 89"/>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91" name="Tekstfelt 90"/>
                  <p:cNvSpPr txBox="1"/>
                  <p:nvPr/>
                </p:nvSpPr>
                <p:spPr>
                  <a:xfrm>
                    <a:off x="3977049" y="4410300"/>
                    <a:ext cx="585000" cy="134653"/>
                  </a:xfrm>
                  <a:prstGeom prst="rect">
                    <a:avLst/>
                  </a:prstGeom>
                  <a:noFill/>
                  <a:ln>
                    <a:noFill/>
                  </a:ln>
                </p:spPr>
                <p:txBody>
                  <a:bodyPr wrap="square" lIns="0" tIns="0" rIns="0" bIns="0" rtlCol="0" anchor="ctr">
                    <a:spAutoFit/>
                  </a:bodyPr>
                  <a:lstStyle/>
                  <a:p>
                    <a:pPr algn="ctr"/>
                    <a:r>
                      <a:rPr lang="da-DK" sz="700" dirty="0"/>
                      <a:t>Pleje</a:t>
                    </a:r>
                  </a:p>
                </p:txBody>
              </p:sp>
            </p:grpSp>
            <p:grpSp>
              <p:nvGrpSpPr>
                <p:cNvPr id="79" name="Gruppe 78"/>
                <p:cNvGrpSpPr>
                  <a:grpSpLocks noChangeAspect="1"/>
                </p:cNvGrpSpPr>
                <p:nvPr/>
              </p:nvGrpSpPr>
              <p:grpSpPr>
                <a:xfrm>
                  <a:off x="1036850" y="4366474"/>
                  <a:ext cx="576000" cy="576000"/>
                  <a:chOff x="3895317" y="4799557"/>
                  <a:chExt cx="720000" cy="720000"/>
                </a:xfrm>
              </p:grpSpPr>
              <p:sp>
                <p:nvSpPr>
                  <p:cNvPr id="88" name="Ellipse 87"/>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89" name="Tekstfelt 88"/>
                  <p:cNvSpPr txBox="1"/>
                  <p:nvPr/>
                </p:nvSpPr>
                <p:spPr>
                  <a:xfrm>
                    <a:off x="3929992" y="5024903"/>
                    <a:ext cx="650651" cy="269305"/>
                  </a:xfrm>
                  <a:prstGeom prst="rect">
                    <a:avLst/>
                  </a:prstGeom>
                  <a:noFill/>
                  <a:ln>
                    <a:noFill/>
                  </a:ln>
                </p:spPr>
                <p:txBody>
                  <a:bodyPr wrap="square" lIns="0" tIns="0" rIns="0" bIns="0" rtlCol="0" anchor="ctr">
                    <a:spAutoFit/>
                  </a:bodyPr>
                  <a:lstStyle/>
                  <a:p>
                    <a:pPr algn="ctr"/>
                    <a:r>
                      <a:rPr lang="da-DK" sz="700" dirty="0" err="1"/>
                      <a:t>Hjælpe-midler</a:t>
                    </a:r>
                    <a:endParaRPr lang="da-DK" sz="700" dirty="0"/>
                  </a:p>
                </p:txBody>
              </p:sp>
            </p:grpSp>
            <p:grpSp>
              <p:nvGrpSpPr>
                <p:cNvPr id="80" name="Gruppe 79"/>
                <p:cNvGrpSpPr>
                  <a:grpSpLocks noChangeAspect="1"/>
                </p:cNvGrpSpPr>
                <p:nvPr/>
              </p:nvGrpSpPr>
              <p:grpSpPr>
                <a:xfrm>
                  <a:off x="1675653" y="4366474"/>
                  <a:ext cx="576000" cy="576000"/>
                  <a:chOff x="3900001" y="5481488"/>
                  <a:chExt cx="720000" cy="720000"/>
                </a:xfrm>
              </p:grpSpPr>
              <p:sp>
                <p:nvSpPr>
                  <p:cNvPr id="86" name="Ellipse 85"/>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87" name="Tekstfelt 86"/>
                  <p:cNvSpPr txBox="1"/>
                  <p:nvPr/>
                </p:nvSpPr>
                <p:spPr>
                  <a:xfrm>
                    <a:off x="3972001" y="5706837"/>
                    <a:ext cx="576000" cy="269305"/>
                  </a:xfrm>
                  <a:prstGeom prst="rect">
                    <a:avLst/>
                  </a:prstGeom>
                  <a:noFill/>
                  <a:ln>
                    <a:noFill/>
                  </a:ln>
                </p:spPr>
                <p:txBody>
                  <a:bodyPr wrap="square" lIns="0" tIns="0" rIns="0" bIns="0" rtlCol="0" anchor="ctr">
                    <a:spAutoFit/>
                  </a:bodyPr>
                  <a:lstStyle/>
                  <a:p>
                    <a:pPr algn="ctr"/>
                    <a:r>
                      <a:rPr lang="da-DK" sz="700" dirty="0" err="1"/>
                      <a:t>Sags-behandling</a:t>
                    </a:r>
                    <a:endParaRPr lang="da-DK" sz="700" dirty="0"/>
                  </a:p>
                </p:txBody>
              </p:sp>
            </p:grpSp>
            <p:cxnSp>
              <p:nvCxnSpPr>
                <p:cNvPr id="81" name="Lige forbindelse 80"/>
                <p:cNvCxnSpPr/>
                <p:nvPr/>
              </p:nvCxnSpPr>
              <p:spPr>
                <a:xfrm flipV="1">
                  <a:off x="671725" y="4169369"/>
                  <a:ext cx="1951200" cy="450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2" name="Lige forbindelse 81"/>
                <p:cNvCxnSpPr>
                  <a:endCxn id="84" idx="4"/>
                </p:cNvCxnSpPr>
                <p:nvPr/>
              </p:nvCxnSpPr>
              <p:spPr>
                <a:xfrm flipH="1">
                  <a:off x="2599916" y="4177901"/>
                  <a:ext cx="5410" cy="76457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83" name="Gruppe 82"/>
                <p:cNvGrpSpPr>
                  <a:grpSpLocks noChangeAspect="1"/>
                </p:cNvGrpSpPr>
                <p:nvPr/>
              </p:nvGrpSpPr>
              <p:grpSpPr>
                <a:xfrm>
                  <a:off x="2311916" y="4366474"/>
                  <a:ext cx="576000" cy="576000"/>
                  <a:chOff x="3905049" y="4117626"/>
                  <a:chExt cx="720000" cy="720000"/>
                </a:xfrm>
              </p:grpSpPr>
              <p:sp>
                <p:nvSpPr>
                  <p:cNvPr id="84" name="Ellipse 83"/>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85" name="Tekstfelt 84"/>
                  <p:cNvSpPr txBox="1"/>
                  <p:nvPr/>
                </p:nvSpPr>
                <p:spPr>
                  <a:xfrm>
                    <a:off x="3977049" y="4275648"/>
                    <a:ext cx="576000" cy="403956"/>
                  </a:xfrm>
                  <a:prstGeom prst="rect">
                    <a:avLst/>
                  </a:prstGeom>
                  <a:noFill/>
                  <a:ln>
                    <a:noFill/>
                  </a:ln>
                </p:spPr>
                <p:txBody>
                  <a:bodyPr wrap="square" lIns="0" tIns="0" rIns="0" bIns="0" rtlCol="0" anchor="ctr">
                    <a:spAutoFit/>
                  </a:bodyPr>
                  <a:lstStyle/>
                  <a:p>
                    <a:pPr algn="ctr"/>
                    <a:r>
                      <a:rPr lang="da-DK" sz="700" dirty="0" err="1"/>
                      <a:t>God-kendelse</a:t>
                    </a:r>
                    <a:r>
                      <a:rPr lang="da-DK" sz="700" dirty="0"/>
                      <a:t> og tilsyn</a:t>
                    </a:r>
                  </a:p>
                </p:txBody>
              </p:sp>
            </p:grpSp>
          </p:grpSp>
        </p:grpSp>
        <p:grpSp>
          <p:nvGrpSpPr>
            <p:cNvPr id="13" name="Gruppe 12"/>
            <p:cNvGrpSpPr/>
            <p:nvPr/>
          </p:nvGrpSpPr>
          <p:grpSpPr>
            <a:xfrm>
              <a:off x="8372344" y="2931973"/>
              <a:ext cx="2492405" cy="2020965"/>
              <a:chOff x="8383577" y="2926080"/>
              <a:chExt cx="2492405" cy="2020965"/>
            </a:xfrm>
          </p:grpSpPr>
          <p:grpSp>
            <p:nvGrpSpPr>
              <p:cNvPr id="6" name="Gruppe 5"/>
              <p:cNvGrpSpPr/>
              <p:nvPr/>
            </p:nvGrpSpPr>
            <p:grpSpPr>
              <a:xfrm>
                <a:off x="9197779" y="2926080"/>
                <a:ext cx="864000" cy="1258137"/>
                <a:chOff x="8883512" y="2926080"/>
                <a:chExt cx="864000" cy="1258137"/>
              </a:xfrm>
            </p:grpSpPr>
            <p:cxnSp>
              <p:nvCxnSpPr>
                <p:cNvPr id="99" name="Lige forbindelse 98"/>
                <p:cNvCxnSpPr/>
                <p:nvPr/>
              </p:nvCxnSpPr>
              <p:spPr>
                <a:xfrm flipH="1">
                  <a:off x="9312953" y="2926080"/>
                  <a:ext cx="5119" cy="125813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9" name="Gruppe 48"/>
                <p:cNvGrpSpPr/>
                <p:nvPr/>
              </p:nvGrpSpPr>
              <p:grpSpPr>
                <a:xfrm>
                  <a:off x="8883512" y="3048321"/>
                  <a:ext cx="864000" cy="864000"/>
                  <a:chOff x="6273680" y="3835293"/>
                  <a:chExt cx="864000" cy="864000"/>
                </a:xfrm>
              </p:grpSpPr>
              <p:sp>
                <p:nvSpPr>
                  <p:cNvPr id="19" name="Ellipse 18"/>
                  <p:cNvSpPr>
                    <a:spLocks noChangeAspect="1"/>
                  </p:cNvSpPr>
                  <p:nvPr/>
                </p:nvSpPr>
                <p:spPr>
                  <a:xfrm flipH="1">
                    <a:off x="6273680" y="3835293"/>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20" name="Tekstfelt 19"/>
                  <p:cNvSpPr txBox="1"/>
                  <p:nvPr/>
                </p:nvSpPr>
                <p:spPr>
                  <a:xfrm>
                    <a:off x="6353199" y="4159571"/>
                    <a:ext cx="704962" cy="215444"/>
                  </a:xfrm>
                  <a:prstGeom prst="rect">
                    <a:avLst/>
                  </a:prstGeom>
                  <a:noFill/>
                  <a:ln>
                    <a:noFill/>
                  </a:ln>
                </p:spPr>
                <p:txBody>
                  <a:bodyPr wrap="square" lIns="0" tIns="0" rIns="0" bIns="0" rtlCol="0">
                    <a:spAutoFit/>
                  </a:bodyPr>
                  <a:lstStyle/>
                  <a:p>
                    <a:pPr algn="ctr"/>
                    <a:r>
                      <a:rPr lang="da-DK" sz="700" dirty="0"/>
                      <a:t>Daghjem og Forebyggelse</a:t>
                    </a:r>
                  </a:p>
                </p:txBody>
              </p:sp>
            </p:grpSp>
          </p:grpSp>
          <p:grpSp>
            <p:nvGrpSpPr>
              <p:cNvPr id="95" name="Gruppe 94"/>
              <p:cNvGrpSpPr/>
              <p:nvPr/>
            </p:nvGrpSpPr>
            <p:grpSpPr>
              <a:xfrm>
                <a:off x="8383577" y="4173071"/>
                <a:ext cx="2492405" cy="773974"/>
                <a:chOff x="7833982" y="4163317"/>
                <a:chExt cx="2492405" cy="773974"/>
              </a:xfrm>
            </p:grpSpPr>
            <p:cxnSp>
              <p:nvCxnSpPr>
                <p:cNvPr id="96" name="Lige forbindelse 95"/>
                <p:cNvCxnSpPr>
                  <a:endCxn id="144" idx="4"/>
                </p:cNvCxnSpPr>
                <p:nvPr/>
              </p:nvCxnSpPr>
              <p:spPr>
                <a:xfrm>
                  <a:off x="10038387" y="4170527"/>
                  <a:ext cx="0"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7" name="Lige forbindelse 96"/>
                <p:cNvCxnSpPr>
                  <a:endCxn id="149" idx="4"/>
                </p:cNvCxnSpPr>
                <p:nvPr/>
              </p:nvCxnSpPr>
              <p:spPr>
                <a:xfrm>
                  <a:off x="8752431" y="4163317"/>
                  <a:ext cx="8354" cy="773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8" name="Lige forbindelse 97"/>
                <p:cNvCxnSpPr>
                  <a:endCxn id="151" idx="4"/>
                </p:cNvCxnSpPr>
                <p:nvPr/>
              </p:nvCxnSpPr>
              <p:spPr>
                <a:xfrm>
                  <a:off x="8118764" y="4178236"/>
                  <a:ext cx="3218"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0" name="Lige forbindelse 99"/>
                <p:cNvCxnSpPr>
                  <a:endCxn id="146" idx="4"/>
                </p:cNvCxnSpPr>
                <p:nvPr/>
              </p:nvCxnSpPr>
              <p:spPr>
                <a:xfrm>
                  <a:off x="9391233" y="4163317"/>
                  <a:ext cx="8353" cy="773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3" name="Gruppe 102"/>
                <p:cNvGrpSpPr>
                  <a:grpSpLocks noChangeAspect="1"/>
                </p:cNvGrpSpPr>
                <p:nvPr/>
              </p:nvGrpSpPr>
              <p:grpSpPr>
                <a:xfrm>
                  <a:off x="7833982" y="4361291"/>
                  <a:ext cx="576000" cy="576000"/>
                  <a:chOff x="3905049" y="4117626"/>
                  <a:chExt cx="720000" cy="720000"/>
                </a:xfrm>
              </p:grpSpPr>
              <p:sp>
                <p:nvSpPr>
                  <p:cNvPr id="151" name="Ellipse 150"/>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52" name="Tekstfelt 151"/>
                  <p:cNvSpPr txBox="1"/>
                  <p:nvPr/>
                </p:nvSpPr>
                <p:spPr>
                  <a:xfrm>
                    <a:off x="3977049" y="4410300"/>
                    <a:ext cx="576000" cy="134653"/>
                  </a:xfrm>
                  <a:prstGeom prst="rect">
                    <a:avLst/>
                  </a:prstGeom>
                  <a:noFill/>
                  <a:ln>
                    <a:noFill/>
                  </a:ln>
                </p:spPr>
                <p:txBody>
                  <a:bodyPr wrap="square" lIns="0" tIns="0" rIns="0" bIns="0" rtlCol="0" anchor="ctr">
                    <a:spAutoFit/>
                  </a:bodyPr>
                  <a:lstStyle/>
                  <a:p>
                    <a:pPr algn="ctr"/>
                    <a:r>
                      <a:rPr lang="da-DK" sz="700" dirty="0"/>
                      <a:t>Daghjem</a:t>
                    </a:r>
                  </a:p>
                </p:txBody>
              </p:sp>
            </p:grpSp>
            <p:grpSp>
              <p:nvGrpSpPr>
                <p:cNvPr id="105" name="Gruppe 104"/>
                <p:cNvGrpSpPr>
                  <a:grpSpLocks noChangeAspect="1"/>
                </p:cNvGrpSpPr>
                <p:nvPr/>
              </p:nvGrpSpPr>
              <p:grpSpPr>
                <a:xfrm>
                  <a:off x="8472784" y="4361291"/>
                  <a:ext cx="576000" cy="576000"/>
                  <a:chOff x="3895317" y="4799557"/>
                  <a:chExt cx="720000" cy="720000"/>
                </a:xfrm>
              </p:grpSpPr>
              <p:sp>
                <p:nvSpPr>
                  <p:cNvPr id="149" name="Ellipse 148"/>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50" name="Tekstfelt 149"/>
                  <p:cNvSpPr txBox="1"/>
                  <p:nvPr/>
                </p:nvSpPr>
                <p:spPr>
                  <a:xfrm>
                    <a:off x="3929992" y="5092229"/>
                    <a:ext cx="650651" cy="134653"/>
                  </a:xfrm>
                  <a:prstGeom prst="rect">
                    <a:avLst/>
                  </a:prstGeom>
                  <a:noFill/>
                  <a:ln>
                    <a:noFill/>
                  </a:ln>
                </p:spPr>
                <p:txBody>
                  <a:bodyPr wrap="square" lIns="0" tIns="0" rIns="0" bIns="0" rtlCol="0" anchor="ctr">
                    <a:spAutoFit/>
                  </a:bodyPr>
                  <a:lstStyle/>
                  <a:p>
                    <a:pPr algn="ctr"/>
                    <a:r>
                      <a:rPr lang="da-DK" sz="700" dirty="0"/>
                      <a:t>Aktiviteter</a:t>
                    </a:r>
                  </a:p>
                </p:txBody>
              </p:sp>
            </p:grpSp>
            <p:grpSp>
              <p:nvGrpSpPr>
                <p:cNvPr id="116" name="Gruppe 115"/>
                <p:cNvGrpSpPr>
                  <a:grpSpLocks noChangeAspect="1"/>
                </p:cNvGrpSpPr>
                <p:nvPr/>
              </p:nvGrpSpPr>
              <p:grpSpPr>
                <a:xfrm>
                  <a:off x="9111586" y="4361291"/>
                  <a:ext cx="576000" cy="576000"/>
                  <a:chOff x="3913501" y="5481488"/>
                  <a:chExt cx="720000" cy="720000"/>
                </a:xfrm>
              </p:grpSpPr>
              <p:sp>
                <p:nvSpPr>
                  <p:cNvPr id="146" name="Ellipse 145"/>
                  <p:cNvSpPr>
                    <a:spLocks noChangeAspect="1"/>
                  </p:cNvSpPr>
                  <p:nvPr/>
                </p:nvSpPr>
                <p:spPr>
                  <a:xfrm flipH="1">
                    <a:off x="39135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48" name="Tekstfelt 147"/>
                  <p:cNvSpPr txBox="1"/>
                  <p:nvPr/>
                </p:nvSpPr>
                <p:spPr>
                  <a:xfrm>
                    <a:off x="3936001" y="5774160"/>
                    <a:ext cx="675000" cy="134653"/>
                  </a:xfrm>
                  <a:prstGeom prst="rect">
                    <a:avLst/>
                  </a:prstGeom>
                  <a:noFill/>
                  <a:ln>
                    <a:noFill/>
                  </a:ln>
                </p:spPr>
                <p:txBody>
                  <a:bodyPr wrap="square" lIns="0" tIns="0" rIns="0" bIns="0" rtlCol="0" anchor="ctr">
                    <a:spAutoFit/>
                  </a:bodyPr>
                  <a:lstStyle/>
                  <a:p>
                    <a:pPr algn="ctr"/>
                    <a:r>
                      <a:rPr lang="da-DK" sz="700" dirty="0"/>
                      <a:t>Forebyggelse</a:t>
                    </a:r>
                  </a:p>
                </p:txBody>
              </p:sp>
            </p:grpSp>
            <p:cxnSp>
              <p:nvCxnSpPr>
                <p:cNvPr id="117" name="Lige forbindelse 116"/>
                <p:cNvCxnSpPr/>
                <p:nvPr/>
              </p:nvCxnSpPr>
              <p:spPr>
                <a:xfrm>
                  <a:off x="8099135" y="4163317"/>
                  <a:ext cx="1944000" cy="1134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42" name="Gruppe 141"/>
                <p:cNvGrpSpPr>
                  <a:grpSpLocks noChangeAspect="1"/>
                </p:cNvGrpSpPr>
                <p:nvPr/>
              </p:nvGrpSpPr>
              <p:grpSpPr>
                <a:xfrm>
                  <a:off x="9750387" y="4361291"/>
                  <a:ext cx="576000" cy="576000"/>
                  <a:chOff x="3900001" y="5481488"/>
                  <a:chExt cx="720000" cy="720000"/>
                </a:xfrm>
              </p:grpSpPr>
              <p:sp>
                <p:nvSpPr>
                  <p:cNvPr id="144" name="Ellipse 143"/>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45" name="Tekstfelt 144"/>
                  <p:cNvSpPr txBox="1"/>
                  <p:nvPr/>
                </p:nvSpPr>
                <p:spPr>
                  <a:xfrm>
                    <a:off x="3945001" y="5706835"/>
                    <a:ext cx="630000" cy="269305"/>
                  </a:xfrm>
                  <a:prstGeom prst="rect">
                    <a:avLst/>
                  </a:prstGeom>
                  <a:noFill/>
                  <a:ln>
                    <a:noFill/>
                  </a:ln>
                </p:spPr>
                <p:txBody>
                  <a:bodyPr wrap="square" lIns="0" tIns="0" rIns="0" bIns="0" rtlCol="0" anchor="ctr">
                    <a:spAutoFit/>
                  </a:bodyPr>
                  <a:lstStyle/>
                  <a:p>
                    <a:pPr algn="ctr"/>
                    <a:r>
                      <a:rPr lang="da-DK" sz="700" dirty="0"/>
                      <a:t>Klippekorts-ordning</a:t>
                    </a:r>
                  </a:p>
                </p:txBody>
              </p:sp>
            </p:grpSp>
          </p:grpSp>
        </p:grpSp>
        <p:grpSp>
          <p:nvGrpSpPr>
            <p:cNvPr id="2" name="Gruppe 1"/>
            <p:cNvGrpSpPr/>
            <p:nvPr/>
          </p:nvGrpSpPr>
          <p:grpSpPr>
            <a:xfrm>
              <a:off x="3211075" y="2921756"/>
              <a:ext cx="2490158" cy="2026611"/>
              <a:chOff x="2610076" y="2921756"/>
              <a:chExt cx="2490158" cy="2026611"/>
            </a:xfrm>
          </p:grpSpPr>
          <p:grpSp>
            <p:nvGrpSpPr>
              <p:cNvPr id="7" name="Gruppe 6"/>
              <p:cNvGrpSpPr/>
              <p:nvPr/>
            </p:nvGrpSpPr>
            <p:grpSpPr>
              <a:xfrm>
                <a:off x="2610076" y="2921756"/>
                <a:ext cx="2213045" cy="2026611"/>
                <a:chOff x="2862840" y="2915863"/>
                <a:chExt cx="2213045" cy="2026611"/>
              </a:xfrm>
            </p:grpSpPr>
            <p:cxnSp>
              <p:nvCxnSpPr>
                <p:cNvPr id="104" name="Lige forbindelse 103"/>
                <p:cNvCxnSpPr/>
                <p:nvPr/>
              </p:nvCxnSpPr>
              <p:spPr>
                <a:xfrm flipH="1">
                  <a:off x="3787256" y="2915863"/>
                  <a:ext cx="13506" cy="202661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2" name="Gruppe 51"/>
                <p:cNvGrpSpPr/>
                <p:nvPr/>
              </p:nvGrpSpPr>
              <p:grpSpPr>
                <a:xfrm>
                  <a:off x="3357643" y="3048321"/>
                  <a:ext cx="864000" cy="864000"/>
                  <a:chOff x="8466010" y="2885062"/>
                  <a:chExt cx="864000" cy="864000"/>
                </a:xfrm>
              </p:grpSpPr>
              <p:sp>
                <p:nvSpPr>
                  <p:cNvPr id="48" name="Ellipse 47"/>
                  <p:cNvSpPr>
                    <a:spLocks noChangeAspect="1"/>
                  </p:cNvSpPr>
                  <p:nvPr/>
                </p:nvSpPr>
                <p:spPr>
                  <a:xfrm flipH="1">
                    <a:off x="8466010" y="2885062"/>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16" name="Tekstfelt 15"/>
                  <p:cNvSpPr txBox="1"/>
                  <p:nvPr/>
                </p:nvSpPr>
                <p:spPr>
                  <a:xfrm>
                    <a:off x="8604276" y="3101619"/>
                    <a:ext cx="587468" cy="430887"/>
                  </a:xfrm>
                  <a:prstGeom prst="rect">
                    <a:avLst/>
                  </a:prstGeom>
                  <a:noFill/>
                  <a:ln>
                    <a:noFill/>
                  </a:ln>
                </p:spPr>
                <p:txBody>
                  <a:bodyPr wrap="square" lIns="0" tIns="0" rIns="0" bIns="0" rtlCol="0">
                    <a:spAutoFit/>
                  </a:bodyPr>
                  <a:lstStyle/>
                  <a:p>
                    <a:pPr algn="ctr"/>
                    <a:r>
                      <a:rPr lang="da-DK" sz="700" dirty="0"/>
                      <a:t>Den Kommunale Hjemme- og Sygepleje</a:t>
                    </a:r>
                  </a:p>
                </p:txBody>
              </p:sp>
            </p:grpSp>
            <p:cxnSp>
              <p:nvCxnSpPr>
                <p:cNvPr id="101" name="Lige forbindelse 100"/>
                <p:cNvCxnSpPr>
                  <a:endCxn id="110" idx="4"/>
                </p:cNvCxnSpPr>
                <p:nvPr/>
              </p:nvCxnSpPr>
              <p:spPr>
                <a:xfrm>
                  <a:off x="4426764" y="4175710"/>
                  <a:ext cx="1682"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2" name="Lige forbindelse 101"/>
                <p:cNvCxnSpPr>
                  <a:endCxn id="114" idx="4"/>
                </p:cNvCxnSpPr>
                <p:nvPr/>
              </p:nvCxnSpPr>
              <p:spPr>
                <a:xfrm>
                  <a:off x="3149794" y="4159822"/>
                  <a:ext cx="1046" cy="7826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Lige forbindelse 107"/>
                <p:cNvCxnSpPr/>
                <p:nvPr/>
              </p:nvCxnSpPr>
              <p:spPr>
                <a:xfrm>
                  <a:off x="3131885" y="4169298"/>
                  <a:ext cx="1944000" cy="464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6" name="Gruppe 105"/>
                <p:cNvGrpSpPr>
                  <a:grpSpLocks noChangeAspect="1"/>
                </p:cNvGrpSpPr>
                <p:nvPr/>
              </p:nvGrpSpPr>
              <p:grpSpPr>
                <a:xfrm>
                  <a:off x="2862840" y="4366474"/>
                  <a:ext cx="576000" cy="576000"/>
                  <a:chOff x="3895317" y="4799557"/>
                  <a:chExt cx="720000" cy="720000"/>
                </a:xfrm>
                <a:solidFill>
                  <a:schemeClr val="accent1">
                    <a:lumMod val="20000"/>
                    <a:lumOff val="80000"/>
                  </a:schemeClr>
                </a:solidFill>
              </p:grpSpPr>
              <p:sp>
                <p:nvSpPr>
                  <p:cNvPr id="114" name="Ellipse 113"/>
                  <p:cNvSpPr>
                    <a:spLocks noChangeAspect="1"/>
                  </p:cNvSpPr>
                  <p:nvPr/>
                </p:nvSpPr>
                <p:spPr>
                  <a:xfrm flipH="1">
                    <a:off x="3895317" y="4799557"/>
                    <a:ext cx="720000" cy="720000"/>
                  </a:xfrm>
                  <a:prstGeom prst="ellipse">
                    <a:avLst/>
                  </a:prstGeom>
                  <a:grp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5" name="Tekstfelt 114"/>
                  <p:cNvSpPr txBox="1"/>
                  <p:nvPr/>
                </p:nvSpPr>
                <p:spPr>
                  <a:xfrm>
                    <a:off x="3929992" y="5024904"/>
                    <a:ext cx="650650" cy="269305"/>
                  </a:xfrm>
                  <a:prstGeom prst="rect">
                    <a:avLst/>
                  </a:prstGeom>
                  <a:grpFill/>
                  <a:ln>
                    <a:noFill/>
                  </a:ln>
                </p:spPr>
                <p:txBody>
                  <a:bodyPr wrap="square" lIns="0" tIns="0" rIns="0" bIns="0" rtlCol="0" anchor="ctr">
                    <a:spAutoFit/>
                  </a:bodyPr>
                  <a:lstStyle/>
                  <a:p>
                    <a:pPr algn="ctr"/>
                    <a:r>
                      <a:rPr lang="da-DK" sz="700" dirty="0"/>
                      <a:t>Team land og by</a:t>
                    </a:r>
                  </a:p>
                </p:txBody>
              </p:sp>
            </p:grpSp>
            <p:grpSp>
              <p:nvGrpSpPr>
                <p:cNvPr id="107" name="Gruppe 106"/>
                <p:cNvGrpSpPr>
                  <a:grpSpLocks noChangeAspect="1"/>
                </p:cNvGrpSpPr>
                <p:nvPr/>
              </p:nvGrpSpPr>
              <p:grpSpPr>
                <a:xfrm>
                  <a:off x="3501643" y="4366474"/>
                  <a:ext cx="576000" cy="576000"/>
                  <a:chOff x="3900001" y="5481488"/>
                  <a:chExt cx="720000" cy="720000"/>
                </a:xfrm>
                <a:solidFill>
                  <a:schemeClr val="accent1">
                    <a:lumMod val="20000"/>
                    <a:lumOff val="80000"/>
                  </a:schemeClr>
                </a:solidFill>
              </p:grpSpPr>
              <p:sp>
                <p:nvSpPr>
                  <p:cNvPr id="112" name="Ellipse 111"/>
                  <p:cNvSpPr>
                    <a:spLocks noChangeAspect="1"/>
                  </p:cNvSpPr>
                  <p:nvPr/>
                </p:nvSpPr>
                <p:spPr>
                  <a:xfrm flipH="1">
                    <a:off x="3900001" y="5481488"/>
                    <a:ext cx="720000" cy="720000"/>
                  </a:xfrm>
                  <a:prstGeom prst="ellipse">
                    <a:avLst/>
                  </a:prstGeom>
                  <a:grp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3" name="Tekstfelt 112"/>
                  <p:cNvSpPr txBox="1"/>
                  <p:nvPr/>
                </p:nvSpPr>
                <p:spPr>
                  <a:xfrm>
                    <a:off x="3945001" y="5774162"/>
                    <a:ext cx="630000" cy="134653"/>
                  </a:xfrm>
                  <a:prstGeom prst="rect">
                    <a:avLst/>
                  </a:prstGeom>
                  <a:grpFill/>
                  <a:ln>
                    <a:noFill/>
                  </a:ln>
                </p:spPr>
                <p:txBody>
                  <a:bodyPr wrap="square" lIns="0" tIns="0" rIns="0" bIns="0" rtlCol="0" anchor="ctr">
                    <a:spAutoFit/>
                  </a:bodyPr>
                  <a:lstStyle/>
                  <a:p>
                    <a:pPr algn="ctr"/>
                    <a:r>
                      <a:rPr lang="da-DK" sz="700" dirty="0"/>
                      <a:t>Team Jersie</a:t>
                    </a:r>
                  </a:p>
                </p:txBody>
              </p:sp>
            </p:grpSp>
            <p:grpSp>
              <p:nvGrpSpPr>
                <p:cNvPr id="109" name="Gruppe 108"/>
                <p:cNvGrpSpPr>
                  <a:grpSpLocks noChangeAspect="1"/>
                </p:cNvGrpSpPr>
                <p:nvPr/>
              </p:nvGrpSpPr>
              <p:grpSpPr>
                <a:xfrm>
                  <a:off x="4140446" y="4366474"/>
                  <a:ext cx="576000" cy="576000"/>
                  <a:chOff x="3900001" y="5481488"/>
                  <a:chExt cx="720000" cy="720000"/>
                </a:xfrm>
                <a:solidFill>
                  <a:schemeClr val="accent1">
                    <a:lumMod val="20000"/>
                    <a:lumOff val="80000"/>
                  </a:schemeClr>
                </a:solidFill>
              </p:grpSpPr>
              <p:sp>
                <p:nvSpPr>
                  <p:cNvPr id="110" name="Ellipse 109"/>
                  <p:cNvSpPr>
                    <a:spLocks noChangeAspect="1"/>
                  </p:cNvSpPr>
                  <p:nvPr/>
                </p:nvSpPr>
                <p:spPr>
                  <a:xfrm flipH="1">
                    <a:off x="3900001" y="5481488"/>
                    <a:ext cx="720000" cy="720000"/>
                  </a:xfrm>
                  <a:prstGeom prst="ellipse">
                    <a:avLst/>
                  </a:prstGeom>
                  <a:grp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1" name="Tekstfelt 110"/>
                  <p:cNvSpPr txBox="1"/>
                  <p:nvPr/>
                </p:nvSpPr>
                <p:spPr>
                  <a:xfrm>
                    <a:off x="3972001" y="5706836"/>
                    <a:ext cx="576000" cy="269305"/>
                  </a:xfrm>
                  <a:prstGeom prst="rect">
                    <a:avLst/>
                  </a:prstGeom>
                  <a:grpFill/>
                  <a:ln>
                    <a:noFill/>
                  </a:ln>
                </p:spPr>
                <p:txBody>
                  <a:bodyPr wrap="square" lIns="0" tIns="0" rIns="0" bIns="0" rtlCol="0" anchor="ctr">
                    <a:spAutoFit/>
                  </a:bodyPr>
                  <a:lstStyle/>
                  <a:p>
                    <a:pPr algn="ctr"/>
                    <a:r>
                      <a:rPr lang="da-DK" sz="700" dirty="0"/>
                      <a:t>Team midtby</a:t>
                    </a:r>
                  </a:p>
                </p:txBody>
              </p:sp>
            </p:grpSp>
          </p:grpSp>
          <p:cxnSp>
            <p:nvCxnSpPr>
              <p:cNvPr id="154" name="Lige forbindelse 153"/>
              <p:cNvCxnSpPr/>
              <p:nvPr/>
            </p:nvCxnSpPr>
            <p:spPr>
              <a:xfrm>
                <a:off x="4805742" y="4174393"/>
                <a:ext cx="3218" cy="773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65" name="Ellipse 164"/>
              <p:cNvSpPr>
                <a:spLocks noChangeAspect="1"/>
              </p:cNvSpPr>
              <p:nvPr/>
            </p:nvSpPr>
            <p:spPr>
              <a:xfrm flipH="1">
                <a:off x="4524234" y="4372367"/>
                <a:ext cx="576000" cy="576000"/>
              </a:xfrm>
              <a:prstGeom prst="ellipse">
                <a:avLst/>
              </a:prstGeom>
              <a:solidFill>
                <a:schemeClr val="accent1">
                  <a:lumMod val="20000"/>
                  <a:lumOff val="80000"/>
                </a:schemeClr>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66" name="Tekstfelt 165"/>
              <p:cNvSpPr txBox="1"/>
              <p:nvPr/>
            </p:nvSpPr>
            <p:spPr>
              <a:xfrm>
                <a:off x="4581834" y="4552645"/>
                <a:ext cx="460800" cy="215444"/>
              </a:xfrm>
              <a:prstGeom prst="rect">
                <a:avLst/>
              </a:prstGeom>
              <a:solidFill>
                <a:schemeClr val="accent1">
                  <a:lumMod val="20000"/>
                  <a:lumOff val="80000"/>
                </a:schemeClr>
              </a:solidFill>
              <a:ln>
                <a:noFill/>
              </a:ln>
            </p:spPr>
            <p:txBody>
              <a:bodyPr wrap="square" lIns="0" tIns="0" rIns="0" bIns="0" rtlCol="0" anchor="ctr">
                <a:spAutoFit/>
              </a:bodyPr>
              <a:lstStyle/>
              <a:p>
                <a:pPr algn="ctr"/>
                <a:r>
                  <a:rPr lang="da-DK" sz="700" dirty="0"/>
                  <a:t>Team sygepleje</a:t>
                </a:r>
              </a:p>
            </p:txBody>
          </p:sp>
        </p:grpSp>
      </p:grpSp>
    </p:spTree>
    <p:extLst>
      <p:ext uri="{BB962C8B-B14F-4D97-AF65-F5344CB8AC3E}">
        <p14:creationId xmlns:p14="http://schemas.microsoft.com/office/powerpoint/2010/main" val="843524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uppe 8"/>
          <p:cNvGrpSpPr/>
          <p:nvPr/>
        </p:nvGrpSpPr>
        <p:grpSpPr>
          <a:xfrm>
            <a:off x="1042617" y="869572"/>
            <a:ext cx="10095771" cy="4089004"/>
            <a:chOff x="1146132" y="869572"/>
            <a:chExt cx="10095771" cy="4089004"/>
          </a:xfrm>
        </p:grpSpPr>
        <p:cxnSp>
          <p:nvCxnSpPr>
            <p:cNvPr id="125" name="Lige forbindelse 124"/>
            <p:cNvCxnSpPr>
              <a:stCxn id="128" idx="2"/>
            </p:cNvCxnSpPr>
            <p:nvPr/>
          </p:nvCxnSpPr>
          <p:spPr>
            <a:xfrm flipH="1" flipV="1">
              <a:off x="6184026" y="2545263"/>
              <a:ext cx="1124804" cy="2516"/>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9" name="Gruppe 288"/>
            <p:cNvGrpSpPr/>
            <p:nvPr/>
          </p:nvGrpSpPr>
          <p:grpSpPr>
            <a:xfrm>
              <a:off x="4636026" y="1939348"/>
              <a:ext cx="1547999" cy="864000"/>
              <a:chOff x="4548001" y="1155745"/>
              <a:chExt cx="1547999" cy="864000"/>
            </a:xfrm>
          </p:grpSpPr>
          <p:grpSp>
            <p:nvGrpSpPr>
              <p:cNvPr id="53" name="Gruppe 52"/>
              <p:cNvGrpSpPr/>
              <p:nvPr/>
            </p:nvGrpSpPr>
            <p:grpSpPr>
              <a:xfrm>
                <a:off x="4548001" y="1155745"/>
                <a:ext cx="864000" cy="864000"/>
                <a:chOff x="4548001" y="1155745"/>
                <a:chExt cx="864000" cy="864000"/>
              </a:xfrm>
            </p:grpSpPr>
            <p:sp>
              <p:nvSpPr>
                <p:cNvPr id="28" name="Ellipse 27"/>
                <p:cNvSpPr>
                  <a:spLocks noChangeAspect="1"/>
                </p:cNvSpPr>
                <p:nvPr/>
              </p:nvSpPr>
              <p:spPr>
                <a:xfrm>
                  <a:off x="4548001" y="1155745"/>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9" name="Tekstfelt 28"/>
                <p:cNvSpPr txBox="1"/>
                <p:nvPr/>
              </p:nvSpPr>
              <p:spPr>
                <a:xfrm>
                  <a:off x="4675422" y="1426163"/>
                  <a:ext cx="609158" cy="323165"/>
                </a:xfrm>
                <a:prstGeom prst="rect">
                  <a:avLst/>
                </a:prstGeom>
                <a:noFill/>
                <a:ln>
                  <a:noFill/>
                </a:ln>
              </p:spPr>
              <p:txBody>
                <a:bodyPr wrap="square" lIns="0" tIns="0" rIns="0" bIns="0" rtlCol="0">
                  <a:spAutoFit/>
                </a:bodyPr>
                <a:lstStyle/>
                <a:p>
                  <a:pPr algn="ctr"/>
                  <a:r>
                    <a:rPr lang="da-DK" sz="700" dirty="0"/>
                    <a:t>Sekretariat for Borgerservice, Job og Social</a:t>
                  </a:r>
                </a:p>
              </p:txBody>
            </p:sp>
          </p:grpSp>
          <p:cxnSp>
            <p:nvCxnSpPr>
              <p:cNvPr id="30" name="Lige forbindelse 29"/>
              <p:cNvCxnSpPr>
                <a:stCxn id="28" idx="6"/>
              </p:cNvCxnSpPr>
              <p:nvPr/>
            </p:nvCxnSpPr>
            <p:spPr>
              <a:xfrm>
                <a:off x="5412001" y="1587745"/>
                <a:ext cx="683999"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88" name="Gruppe 287"/>
            <p:cNvGrpSpPr/>
            <p:nvPr/>
          </p:nvGrpSpPr>
          <p:grpSpPr>
            <a:xfrm>
              <a:off x="5588192" y="869572"/>
              <a:ext cx="1224000" cy="2058683"/>
              <a:chOff x="5477454" y="173385"/>
              <a:chExt cx="1224000" cy="2058683"/>
            </a:xfrm>
          </p:grpSpPr>
          <p:cxnSp>
            <p:nvCxnSpPr>
              <p:cNvPr id="17" name="Lige forbindelse 16"/>
              <p:cNvCxnSpPr>
                <a:stCxn id="43" idx="0"/>
              </p:cNvCxnSpPr>
              <p:nvPr/>
            </p:nvCxnSpPr>
            <p:spPr>
              <a:xfrm>
                <a:off x="6089454" y="173385"/>
                <a:ext cx="0" cy="205868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477454" y="173385"/>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a:solidFill>
                      <a:schemeClr val="tx1"/>
                    </a:solidFill>
                  </a:endParaRPr>
                </a:p>
              </p:txBody>
            </p:sp>
            <p:sp>
              <p:nvSpPr>
                <p:cNvPr id="44" name="Tekstfelt 43"/>
                <p:cNvSpPr txBox="1"/>
                <p:nvPr/>
              </p:nvSpPr>
              <p:spPr>
                <a:xfrm>
                  <a:off x="5597454" y="577636"/>
                  <a:ext cx="984000" cy="415498"/>
                </a:xfrm>
                <a:prstGeom prst="rect">
                  <a:avLst/>
                </a:prstGeom>
                <a:noFill/>
                <a:ln>
                  <a:noFill/>
                </a:ln>
              </p:spPr>
              <p:txBody>
                <a:bodyPr wrap="square" lIns="0" tIns="0" rIns="0" bIns="0" rtlCol="0">
                  <a:spAutoFit/>
                </a:bodyPr>
                <a:lstStyle/>
                <a:p>
                  <a:pPr algn="ctr"/>
                  <a:r>
                    <a:rPr lang="da-DK" sz="900" dirty="0"/>
                    <a:t>Center for Borgerservice, </a:t>
                  </a:r>
                </a:p>
                <a:p>
                  <a:pPr algn="ctr"/>
                  <a:r>
                    <a:rPr lang="da-DK" sz="900" dirty="0"/>
                    <a:t>Job og Social</a:t>
                  </a:r>
                </a:p>
              </p:txBody>
            </p:sp>
          </p:grpSp>
        </p:grpSp>
        <p:cxnSp>
          <p:nvCxnSpPr>
            <p:cNvPr id="26" name="Lige forbindelse 25"/>
            <p:cNvCxnSpPr/>
            <p:nvPr/>
          </p:nvCxnSpPr>
          <p:spPr>
            <a:xfrm>
              <a:off x="2330192" y="2924929"/>
              <a:ext cx="7740000" cy="1846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53" name="Gruppe 252"/>
            <p:cNvGrpSpPr/>
            <p:nvPr/>
          </p:nvGrpSpPr>
          <p:grpSpPr>
            <a:xfrm>
              <a:off x="8851569" y="2949114"/>
              <a:ext cx="2390334" cy="2009462"/>
              <a:chOff x="9742926" y="2943396"/>
              <a:chExt cx="2390334" cy="2009462"/>
            </a:xfrm>
          </p:grpSpPr>
          <p:grpSp>
            <p:nvGrpSpPr>
              <p:cNvPr id="189" name="Gruppe 188"/>
              <p:cNvGrpSpPr/>
              <p:nvPr/>
            </p:nvGrpSpPr>
            <p:grpSpPr>
              <a:xfrm>
                <a:off x="10507164" y="2943396"/>
                <a:ext cx="864000" cy="1254179"/>
                <a:chOff x="9963679" y="2242293"/>
                <a:chExt cx="864000" cy="1254179"/>
              </a:xfrm>
            </p:grpSpPr>
            <p:cxnSp>
              <p:nvCxnSpPr>
                <p:cNvPr id="99" name="Lige forbindelse 98"/>
                <p:cNvCxnSpPr/>
                <p:nvPr/>
              </p:nvCxnSpPr>
              <p:spPr>
                <a:xfrm flipH="1">
                  <a:off x="10394352" y="2242293"/>
                  <a:ext cx="2655" cy="125417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9" name="Gruppe 48"/>
                <p:cNvGrpSpPr/>
                <p:nvPr/>
              </p:nvGrpSpPr>
              <p:grpSpPr>
                <a:xfrm>
                  <a:off x="9963679" y="2430726"/>
                  <a:ext cx="864000" cy="864000"/>
                  <a:chOff x="6273680" y="3835293"/>
                  <a:chExt cx="864000" cy="864000"/>
                </a:xfrm>
              </p:grpSpPr>
              <p:sp>
                <p:nvSpPr>
                  <p:cNvPr id="19" name="Ellipse 18"/>
                  <p:cNvSpPr>
                    <a:spLocks noChangeAspect="1"/>
                  </p:cNvSpPr>
                  <p:nvPr/>
                </p:nvSpPr>
                <p:spPr>
                  <a:xfrm flipH="1">
                    <a:off x="6273680" y="3835293"/>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20" name="Tekstfelt 19"/>
                  <p:cNvSpPr txBox="1"/>
                  <p:nvPr/>
                </p:nvSpPr>
                <p:spPr>
                  <a:xfrm>
                    <a:off x="6353199" y="4159571"/>
                    <a:ext cx="704962" cy="215444"/>
                  </a:xfrm>
                  <a:prstGeom prst="rect">
                    <a:avLst/>
                  </a:prstGeom>
                  <a:noFill/>
                  <a:ln>
                    <a:noFill/>
                  </a:ln>
                </p:spPr>
                <p:txBody>
                  <a:bodyPr wrap="square" lIns="0" tIns="0" rIns="0" bIns="0" rtlCol="0">
                    <a:spAutoFit/>
                  </a:bodyPr>
                  <a:lstStyle/>
                  <a:p>
                    <a:pPr algn="ctr"/>
                    <a:r>
                      <a:rPr lang="da-DK" sz="700" dirty="0"/>
                      <a:t>Handicap og Socialpsykiatri</a:t>
                    </a:r>
                  </a:p>
                </p:txBody>
              </p:sp>
            </p:grpSp>
          </p:grpSp>
          <p:cxnSp>
            <p:nvCxnSpPr>
              <p:cNvPr id="98" name="Lige forbindelse 97"/>
              <p:cNvCxnSpPr>
                <a:endCxn id="95" idx="4"/>
              </p:cNvCxnSpPr>
              <p:nvPr/>
            </p:nvCxnSpPr>
            <p:spPr>
              <a:xfrm flipH="1">
                <a:off x="11845260" y="4186094"/>
                <a:ext cx="13374"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7" name="Lige forbindelse 96"/>
              <p:cNvCxnSpPr>
                <a:endCxn id="90" idx="4"/>
              </p:cNvCxnSpPr>
              <p:nvPr/>
            </p:nvCxnSpPr>
            <p:spPr>
              <a:xfrm>
                <a:off x="10635698" y="4178884"/>
                <a:ext cx="9" cy="773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2" name="Lige forbindelse 81"/>
              <p:cNvCxnSpPr>
                <a:endCxn id="92" idx="4"/>
              </p:cNvCxnSpPr>
              <p:nvPr/>
            </p:nvCxnSpPr>
            <p:spPr>
              <a:xfrm>
                <a:off x="10020417" y="4178884"/>
                <a:ext cx="10509" cy="773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3" name="Lige forbindelse 82"/>
              <p:cNvCxnSpPr>
                <a:endCxn id="88" idx="4"/>
              </p:cNvCxnSpPr>
              <p:nvPr/>
            </p:nvCxnSpPr>
            <p:spPr>
              <a:xfrm>
                <a:off x="11240479" y="4193803"/>
                <a:ext cx="9"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84" name="Gruppe 83"/>
              <p:cNvGrpSpPr>
                <a:grpSpLocks noChangeAspect="1"/>
              </p:cNvGrpSpPr>
              <p:nvPr/>
            </p:nvGrpSpPr>
            <p:grpSpPr>
              <a:xfrm>
                <a:off x="9742926" y="4376858"/>
                <a:ext cx="576000" cy="576000"/>
                <a:chOff x="3905049" y="4117626"/>
                <a:chExt cx="720000" cy="720000"/>
              </a:xfrm>
            </p:grpSpPr>
            <p:sp>
              <p:nvSpPr>
                <p:cNvPr id="92" name="Ellipse 91"/>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93" name="Tekstfelt 92"/>
                <p:cNvSpPr txBox="1"/>
                <p:nvPr/>
              </p:nvSpPr>
              <p:spPr>
                <a:xfrm>
                  <a:off x="3977049" y="4410300"/>
                  <a:ext cx="576000" cy="134653"/>
                </a:xfrm>
                <a:prstGeom prst="rect">
                  <a:avLst/>
                </a:prstGeom>
                <a:noFill/>
                <a:ln>
                  <a:noFill/>
                </a:ln>
              </p:spPr>
              <p:txBody>
                <a:bodyPr wrap="square" lIns="0" tIns="0" rIns="0" bIns="0" rtlCol="0" anchor="ctr">
                  <a:spAutoFit/>
                </a:bodyPr>
                <a:lstStyle/>
                <a:p>
                  <a:pPr algn="ctr"/>
                  <a:r>
                    <a:rPr lang="da-DK" sz="700" dirty="0"/>
                    <a:t>Psykiatri</a:t>
                  </a:r>
                </a:p>
              </p:txBody>
            </p:sp>
          </p:grpSp>
          <p:grpSp>
            <p:nvGrpSpPr>
              <p:cNvPr id="85" name="Gruppe 84"/>
              <p:cNvGrpSpPr>
                <a:grpSpLocks noChangeAspect="1"/>
              </p:cNvGrpSpPr>
              <p:nvPr/>
            </p:nvGrpSpPr>
            <p:grpSpPr>
              <a:xfrm>
                <a:off x="10347707" y="4376858"/>
                <a:ext cx="576000" cy="576000"/>
                <a:chOff x="3895317" y="4799557"/>
                <a:chExt cx="720000" cy="720000"/>
              </a:xfrm>
            </p:grpSpPr>
            <p:sp>
              <p:nvSpPr>
                <p:cNvPr id="90" name="Ellipse 89"/>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91" name="Tekstfelt 90"/>
                <p:cNvSpPr txBox="1"/>
                <p:nvPr/>
              </p:nvSpPr>
              <p:spPr>
                <a:xfrm>
                  <a:off x="3929992" y="5092229"/>
                  <a:ext cx="650651" cy="134653"/>
                </a:xfrm>
                <a:prstGeom prst="rect">
                  <a:avLst/>
                </a:prstGeom>
                <a:noFill/>
                <a:ln>
                  <a:noFill/>
                </a:ln>
              </p:spPr>
              <p:txBody>
                <a:bodyPr wrap="square" lIns="0" tIns="0" rIns="0" bIns="0" rtlCol="0" anchor="ctr">
                  <a:spAutoFit/>
                </a:bodyPr>
                <a:lstStyle/>
                <a:p>
                  <a:pPr algn="ctr"/>
                  <a:r>
                    <a:rPr lang="da-DK" sz="700" dirty="0"/>
                    <a:t>Handicap</a:t>
                  </a:r>
                </a:p>
              </p:txBody>
            </p:sp>
          </p:grpSp>
          <p:grpSp>
            <p:nvGrpSpPr>
              <p:cNvPr id="86" name="Gruppe 85"/>
              <p:cNvGrpSpPr>
                <a:grpSpLocks noChangeAspect="1"/>
              </p:cNvGrpSpPr>
              <p:nvPr/>
            </p:nvGrpSpPr>
            <p:grpSpPr>
              <a:xfrm>
                <a:off x="10952488" y="4376858"/>
                <a:ext cx="576000" cy="576000"/>
                <a:chOff x="3900001" y="5481488"/>
                <a:chExt cx="720000" cy="720000"/>
              </a:xfrm>
            </p:grpSpPr>
            <p:sp>
              <p:nvSpPr>
                <p:cNvPr id="88" name="Ellipse 87"/>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89" name="Tekstfelt 88"/>
                <p:cNvSpPr txBox="1"/>
                <p:nvPr/>
              </p:nvSpPr>
              <p:spPr>
                <a:xfrm>
                  <a:off x="3972001" y="5714756"/>
                  <a:ext cx="576000" cy="253464"/>
                </a:xfrm>
                <a:prstGeom prst="rect">
                  <a:avLst/>
                </a:prstGeom>
                <a:noFill/>
                <a:ln>
                  <a:noFill/>
                </a:ln>
              </p:spPr>
              <p:txBody>
                <a:bodyPr wrap="square" lIns="0" tIns="0" rIns="0" bIns="0" rtlCol="0" anchor="ctr">
                  <a:spAutoFit/>
                </a:bodyPr>
                <a:lstStyle/>
                <a:p>
                  <a:pPr algn="ctr"/>
                  <a:r>
                    <a:rPr lang="da-DK" sz="700" dirty="0"/>
                    <a:t>Mentor-korps</a:t>
                  </a:r>
                </a:p>
              </p:txBody>
            </p:sp>
          </p:grpSp>
          <p:cxnSp>
            <p:nvCxnSpPr>
              <p:cNvPr id="87" name="Lige forbindelse 86"/>
              <p:cNvCxnSpPr/>
              <p:nvPr/>
            </p:nvCxnSpPr>
            <p:spPr>
              <a:xfrm>
                <a:off x="10003164" y="4170206"/>
                <a:ext cx="1872000" cy="2002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94" name="Gruppe 93"/>
              <p:cNvGrpSpPr>
                <a:grpSpLocks noChangeAspect="1"/>
              </p:cNvGrpSpPr>
              <p:nvPr/>
            </p:nvGrpSpPr>
            <p:grpSpPr>
              <a:xfrm>
                <a:off x="11557260" y="4376858"/>
                <a:ext cx="576000" cy="576000"/>
                <a:chOff x="3900001" y="5481488"/>
                <a:chExt cx="720000" cy="720000"/>
              </a:xfrm>
            </p:grpSpPr>
            <p:sp>
              <p:nvSpPr>
                <p:cNvPr id="95" name="Ellipse 94"/>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96" name="Tekstfelt 95"/>
                <p:cNvSpPr txBox="1"/>
                <p:nvPr/>
              </p:nvSpPr>
              <p:spPr>
                <a:xfrm>
                  <a:off x="3972001" y="5706835"/>
                  <a:ext cx="576000" cy="269305"/>
                </a:xfrm>
                <a:prstGeom prst="rect">
                  <a:avLst/>
                </a:prstGeom>
                <a:noFill/>
                <a:ln>
                  <a:noFill/>
                </a:ln>
              </p:spPr>
              <p:txBody>
                <a:bodyPr wrap="square" lIns="0" tIns="0" rIns="0" bIns="0" rtlCol="0" anchor="ctr">
                  <a:spAutoFit/>
                </a:bodyPr>
                <a:lstStyle/>
                <a:p>
                  <a:pPr algn="ctr"/>
                  <a:r>
                    <a:rPr lang="da-DK" sz="700" dirty="0"/>
                    <a:t>§ 85 støtte mv.</a:t>
                  </a:r>
                </a:p>
              </p:txBody>
            </p:sp>
          </p:grpSp>
        </p:grpSp>
        <p:grpSp>
          <p:nvGrpSpPr>
            <p:cNvPr id="7" name="Gruppe 6"/>
            <p:cNvGrpSpPr/>
            <p:nvPr/>
          </p:nvGrpSpPr>
          <p:grpSpPr>
            <a:xfrm>
              <a:off x="3714611" y="2938480"/>
              <a:ext cx="2995124" cy="2014378"/>
              <a:chOff x="3090335" y="2938480"/>
              <a:chExt cx="2995124" cy="2014378"/>
            </a:xfrm>
          </p:grpSpPr>
          <p:cxnSp>
            <p:nvCxnSpPr>
              <p:cNvPr id="101" name="Lige forbindelse 100"/>
              <p:cNvCxnSpPr>
                <a:endCxn id="110" idx="4"/>
              </p:cNvCxnSpPr>
              <p:nvPr/>
            </p:nvCxnSpPr>
            <p:spPr>
              <a:xfrm>
                <a:off x="4579074" y="2938480"/>
                <a:ext cx="8823" cy="2014378"/>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2" name="Gruppe 51"/>
              <p:cNvGrpSpPr/>
              <p:nvPr/>
            </p:nvGrpSpPr>
            <p:grpSpPr>
              <a:xfrm>
                <a:off x="4143864" y="3126913"/>
                <a:ext cx="864000" cy="864000"/>
                <a:chOff x="8466010" y="2885062"/>
                <a:chExt cx="864000" cy="864000"/>
              </a:xfrm>
            </p:grpSpPr>
            <p:sp>
              <p:nvSpPr>
                <p:cNvPr id="48" name="Ellipse 47"/>
                <p:cNvSpPr>
                  <a:spLocks noChangeAspect="1"/>
                </p:cNvSpPr>
                <p:nvPr/>
              </p:nvSpPr>
              <p:spPr>
                <a:xfrm flipH="1">
                  <a:off x="8466010" y="2885062"/>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16" name="Tekstfelt 15"/>
                <p:cNvSpPr txBox="1"/>
                <p:nvPr/>
              </p:nvSpPr>
              <p:spPr>
                <a:xfrm>
                  <a:off x="8604276" y="3263201"/>
                  <a:ext cx="587468" cy="107722"/>
                </a:xfrm>
                <a:prstGeom prst="rect">
                  <a:avLst/>
                </a:prstGeom>
                <a:noFill/>
                <a:ln>
                  <a:noFill/>
                </a:ln>
              </p:spPr>
              <p:txBody>
                <a:bodyPr wrap="square" lIns="0" tIns="0" rIns="0" bIns="0" rtlCol="0">
                  <a:spAutoFit/>
                </a:bodyPr>
                <a:lstStyle/>
                <a:p>
                  <a:pPr algn="ctr"/>
                  <a:r>
                    <a:rPr lang="da-DK" sz="700" dirty="0"/>
                    <a:t>Jobservice</a:t>
                  </a:r>
                </a:p>
              </p:txBody>
            </p:sp>
          </p:grpSp>
          <p:cxnSp>
            <p:nvCxnSpPr>
              <p:cNvPr id="102" name="Lige forbindelse 101"/>
              <p:cNvCxnSpPr>
                <a:endCxn id="114" idx="4"/>
              </p:cNvCxnSpPr>
              <p:nvPr/>
            </p:nvCxnSpPr>
            <p:spPr>
              <a:xfrm flipH="1">
                <a:off x="3378335" y="4186094"/>
                <a:ext cx="2925"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 name="Lige forbindelse 103"/>
              <p:cNvCxnSpPr>
                <a:endCxn id="112" idx="4"/>
              </p:cNvCxnSpPr>
              <p:nvPr/>
            </p:nvCxnSpPr>
            <p:spPr>
              <a:xfrm flipH="1">
                <a:off x="3983116" y="4186094"/>
                <a:ext cx="5576"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Lige forbindelse 107"/>
              <p:cNvCxnSpPr/>
              <p:nvPr/>
            </p:nvCxnSpPr>
            <p:spPr>
              <a:xfrm>
                <a:off x="3365846" y="4187569"/>
                <a:ext cx="2412000" cy="155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9" name="Lige forbindelse 148"/>
              <p:cNvCxnSpPr>
                <a:endCxn id="152" idx="4"/>
              </p:cNvCxnSpPr>
              <p:nvPr/>
            </p:nvCxnSpPr>
            <p:spPr>
              <a:xfrm flipH="1">
                <a:off x="5192678" y="4167684"/>
                <a:ext cx="1976" cy="7851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0" name="Lige forbindelse 149"/>
              <p:cNvCxnSpPr>
                <a:endCxn id="155" idx="4"/>
              </p:cNvCxnSpPr>
              <p:nvPr/>
            </p:nvCxnSpPr>
            <p:spPr>
              <a:xfrm>
                <a:off x="5776955" y="4167684"/>
                <a:ext cx="20504" cy="7851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6" name="Gruppe 105"/>
              <p:cNvGrpSpPr>
                <a:grpSpLocks noChangeAspect="1"/>
              </p:cNvGrpSpPr>
              <p:nvPr/>
            </p:nvGrpSpPr>
            <p:grpSpPr>
              <a:xfrm>
                <a:off x="3090335" y="4376858"/>
                <a:ext cx="576000" cy="576000"/>
                <a:chOff x="3895317" y="4799557"/>
                <a:chExt cx="720000" cy="720000"/>
              </a:xfrm>
            </p:grpSpPr>
            <p:sp>
              <p:nvSpPr>
                <p:cNvPr id="114" name="Ellipse 113"/>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5" name="Tekstfelt 114"/>
                <p:cNvSpPr txBox="1"/>
                <p:nvPr/>
              </p:nvSpPr>
              <p:spPr>
                <a:xfrm>
                  <a:off x="3929992" y="5105696"/>
                  <a:ext cx="650650" cy="107722"/>
                </a:xfrm>
                <a:prstGeom prst="rect">
                  <a:avLst/>
                </a:prstGeom>
                <a:noFill/>
                <a:ln>
                  <a:noFill/>
                </a:ln>
              </p:spPr>
              <p:txBody>
                <a:bodyPr wrap="square" lIns="0" tIns="0" rIns="0" bIns="0" rtlCol="0" anchor="ctr">
                  <a:spAutoFit/>
                </a:bodyPr>
                <a:lstStyle/>
                <a:p>
                  <a:pPr algn="ctr"/>
                  <a:r>
                    <a:rPr lang="da-DK" sz="700" dirty="0"/>
                    <a:t>Jobparate</a:t>
                  </a:r>
                </a:p>
              </p:txBody>
            </p:sp>
          </p:grpSp>
          <p:grpSp>
            <p:nvGrpSpPr>
              <p:cNvPr id="107" name="Gruppe 106"/>
              <p:cNvGrpSpPr>
                <a:grpSpLocks noChangeAspect="1"/>
              </p:cNvGrpSpPr>
              <p:nvPr/>
            </p:nvGrpSpPr>
            <p:grpSpPr>
              <a:xfrm>
                <a:off x="3695116" y="4376858"/>
                <a:ext cx="576000" cy="576000"/>
                <a:chOff x="3900001" y="5481488"/>
                <a:chExt cx="720000" cy="720000"/>
              </a:xfrm>
            </p:grpSpPr>
            <p:sp>
              <p:nvSpPr>
                <p:cNvPr id="112" name="Ellipse 111"/>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3" name="Tekstfelt 112"/>
                <p:cNvSpPr txBox="1"/>
                <p:nvPr/>
              </p:nvSpPr>
              <p:spPr>
                <a:xfrm>
                  <a:off x="3945001" y="5787627"/>
                  <a:ext cx="630000" cy="107723"/>
                </a:xfrm>
                <a:prstGeom prst="rect">
                  <a:avLst/>
                </a:prstGeom>
                <a:noFill/>
                <a:ln>
                  <a:noFill/>
                </a:ln>
              </p:spPr>
              <p:txBody>
                <a:bodyPr wrap="square" lIns="0" tIns="0" rIns="0" bIns="0" rtlCol="0" anchor="ctr">
                  <a:spAutoFit/>
                </a:bodyPr>
                <a:lstStyle/>
                <a:p>
                  <a:pPr algn="ctr"/>
                  <a:r>
                    <a:rPr lang="da-DK" sz="700" dirty="0"/>
                    <a:t>Ungeteamet</a:t>
                  </a:r>
                </a:p>
              </p:txBody>
            </p:sp>
          </p:grpSp>
          <p:grpSp>
            <p:nvGrpSpPr>
              <p:cNvPr id="109" name="Gruppe 108"/>
              <p:cNvGrpSpPr>
                <a:grpSpLocks noChangeAspect="1"/>
              </p:cNvGrpSpPr>
              <p:nvPr/>
            </p:nvGrpSpPr>
            <p:grpSpPr>
              <a:xfrm>
                <a:off x="4299897" y="4376858"/>
                <a:ext cx="576000" cy="576000"/>
                <a:chOff x="3900001" y="5481488"/>
                <a:chExt cx="720000" cy="720000"/>
              </a:xfrm>
            </p:grpSpPr>
            <p:sp>
              <p:nvSpPr>
                <p:cNvPr id="110" name="Ellipse 109"/>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1" name="Tekstfelt 110"/>
                <p:cNvSpPr txBox="1"/>
                <p:nvPr/>
              </p:nvSpPr>
              <p:spPr>
                <a:xfrm>
                  <a:off x="3972001" y="5787627"/>
                  <a:ext cx="576000" cy="107722"/>
                </a:xfrm>
                <a:prstGeom prst="rect">
                  <a:avLst/>
                </a:prstGeom>
                <a:noFill/>
                <a:ln>
                  <a:noFill/>
                </a:ln>
              </p:spPr>
              <p:txBody>
                <a:bodyPr wrap="square" lIns="0" tIns="0" rIns="0" bIns="0" rtlCol="0" anchor="ctr">
                  <a:spAutoFit/>
                </a:bodyPr>
                <a:lstStyle/>
                <a:p>
                  <a:pPr algn="ctr"/>
                  <a:r>
                    <a:rPr lang="da-DK" sz="700" dirty="0"/>
                    <a:t>Integration</a:t>
                  </a:r>
                </a:p>
              </p:txBody>
            </p:sp>
          </p:grpSp>
          <p:grpSp>
            <p:nvGrpSpPr>
              <p:cNvPr id="151" name="Gruppe 150"/>
              <p:cNvGrpSpPr>
                <a:grpSpLocks noChangeAspect="1"/>
              </p:cNvGrpSpPr>
              <p:nvPr/>
            </p:nvGrpSpPr>
            <p:grpSpPr>
              <a:xfrm>
                <a:off x="4904678" y="4376858"/>
                <a:ext cx="576000" cy="576000"/>
                <a:chOff x="3895317" y="4799557"/>
                <a:chExt cx="720000" cy="720000"/>
              </a:xfrm>
            </p:grpSpPr>
            <p:sp>
              <p:nvSpPr>
                <p:cNvPr id="152" name="Ellipse 151"/>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53" name="Tekstfelt 152"/>
                <p:cNvSpPr txBox="1"/>
                <p:nvPr/>
              </p:nvSpPr>
              <p:spPr>
                <a:xfrm>
                  <a:off x="3929992" y="5032825"/>
                  <a:ext cx="650651" cy="253464"/>
                </a:xfrm>
                <a:prstGeom prst="rect">
                  <a:avLst/>
                </a:prstGeom>
                <a:noFill/>
                <a:ln>
                  <a:noFill/>
                </a:ln>
              </p:spPr>
              <p:txBody>
                <a:bodyPr wrap="square" lIns="0" tIns="0" rIns="0" bIns="0" rtlCol="0" anchor="ctr">
                  <a:spAutoFit/>
                </a:bodyPr>
                <a:lstStyle/>
                <a:p>
                  <a:pPr algn="ctr"/>
                  <a:r>
                    <a:rPr lang="da-DK" sz="700" dirty="0" err="1"/>
                    <a:t>Syge-dagpenge</a:t>
                  </a:r>
                  <a:endParaRPr lang="da-DK" sz="700" dirty="0"/>
                </a:p>
              </p:txBody>
            </p:sp>
          </p:grpSp>
          <p:grpSp>
            <p:nvGrpSpPr>
              <p:cNvPr id="154" name="Gruppe 153"/>
              <p:cNvGrpSpPr>
                <a:grpSpLocks noChangeAspect="1"/>
              </p:cNvGrpSpPr>
              <p:nvPr/>
            </p:nvGrpSpPr>
            <p:grpSpPr>
              <a:xfrm>
                <a:off x="5509459" y="4376858"/>
                <a:ext cx="576000" cy="576000"/>
                <a:chOff x="3900001" y="5481488"/>
                <a:chExt cx="720000" cy="720000"/>
              </a:xfrm>
            </p:grpSpPr>
            <p:sp>
              <p:nvSpPr>
                <p:cNvPr id="155" name="Ellipse 154"/>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56" name="Tekstfelt 155"/>
                <p:cNvSpPr txBox="1"/>
                <p:nvPr/>
              </p:nvSpPr>
              <p:spPr>
                <a:xfrm>
                  <a:off x="3972001" y="5639510"/>
                  <a:ext cx="576000" cy="403956"/>
                </a:xfrm>
                <a:prstGeom prst="rect">
                  <a:avLst/>
                </a:prstGeom>
                <a:noFill/>
                <a:ln>
                  <a:noFill/>
                </a:ln>
              </p:spPr>
              <p:txBody>
                <a:bodyPr wrap="square" lIns="0" tIns="0" rIns="0" bIns="0" rtlCol="0" anchor="ctr">
                  <a:spAutoFit/>
                </a:bodyPr>
                <a:lstStyle/>
                <a:p>
                  <a:pPr algn="ctr"/>
                  <a:r>
                    <a:rPr lang="da-DK" sz="700" dirty="0"/>
                    <a:t>Ledigheds-ydelse og fleksjob</a:t>
                  </a:r>
                </a:p>
              </p:txBody>
            </p:sp>
          </p:grpSp>
        </p:grpSp>
        <p:grpSp>
          <p:nvGrpSpPr>
            <p:cNvPr id="8" name="Gruppe 7"/>
            <p:cNvGrpSpPr/>
            <p:nvPr/>
          </p:nvGrpSpPr>
          <p:grpSpPr>
            <a:xfrm>
              <a:off x="6887871" y="2938480"/>
              <a:ext cx="1785562" cy="2014378"/>
              <a:chOff x="7324680" y="2938480"/>
              <a:chExt cx="1785562" cy="2014378"/>
            </a:xfrm>
          </p:grpSpPr>
          <p:grpSp>
            <p:nvGrpSpPr>
              <p:cNvPr id="280" name="Gruppe 279"/>
              <p:cNvGrpSpPr/>
              <p:nvPr/>
            </p:nvGrpSpPr>
            <p:grpSpPr>
              <a:xfrm>
                <a:off x="7779779" y="2938480"/>
                <a:ext cx="864000" cy="2014378"/>
                <a:chOff x="7557536" y="2242293"/>
                <a:chExt cx="864000" cy="2014378"/>
              </a:xfrm>
            </p:grpSpPr>
            <p:cxnSp>
              <p:nvCxnSpPr>
                <p:cNvPr id="201" name="Lige forbindelse 200"/>
                <p:cNvCxnSpPr>
                  <a:endCxn id="207" idx="4"/>
                </p:cNvCxnSpPr>
                <p:nvPr/>
              </p:nvCxnSpPr>
              <p:spPr>
                <a:xfrm>
                  <a:off x="7986858" y="2242293"/>
                  <a:ext cx="2678" cy="2014378"/>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1" name="Gruppe 50"/>
                <p:cNvGrpSpPr/>
                <p:nvPr/>
              </p:nvGrpSpPr>
              <p:grpSpPr>
                <a:xfrm>
                  <a:off x="7557536" y="2376865"/>
                  <a:ext cx="864000" cy="864000"/>
                  <a:chOff x="7313028" y="2896478"/>
                  <a:chExt cx="864000" cy="864000"/>
                </a:xfrm>
              </p:grpSpPr>
              <p:sp>
                <p:nvSpPr>
                  <p:cNvPr id="47" name="Ellipse 46"/>
                  <p:cNvSpPr>
                    <a:spLocks noChangeAspect="1"/>
                  </p:cNvSpPr>
                  <p:nvPr/>
                </p:nvSpPr>
                <p:spPr>
                  <a:xfrm flipH="1">
                    <a:off x="7313028" y="2896478"/>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11" name="Tekstfelt 10"/>
                  <p:cNvSpPr txBox="1"/>
                  <p:nvPr/>
                </p:nvSpPr>
                <p:spPr>
                  <a:xfrm>
                    <a:off x="7451294" y="3274617"/>
                    <a:ext cx="587468" cy="107722"/>
                  </a:xfrm>
                  <a:prstGeom prst="rect">
                    <a:avLst/>
                  </a:prstGeom>
                  <a:noFill/>
                  <a:ln>
                    <a:noFill/>
                  </a:ln>
                </p:spPr>
                <p:txBody>
                  <a:bodyPr wrap="square" lIns="0" tIns="0" rIns="0" bIns="0" rtlCol="0">
                    <a:spAutoFit/>
                  </a:bodyPr>
                  <a:lstStyle/>
                  <a:p>
                    <a:pPr algn="ctr"/>
                    <a:r>
                      <a:rPr lang="da-DK" sz="700" dirty="0"/>
                      <a:t>Social Service</a:t>
                    </a:r>
                  </a:p>
                </p:txBody>
              </p:sp>
            </p:grpSp>
          </p:grpSp>
          <p:cxnSp>
            <p:nvCxnSpPr>
              <p:cNvPr id="198" name="Lige forbindelse 197"/>
              <p:cNvCxnSpPr>
                <a:endCxn id="209" idx="4"/>
              </p:cNvCxnSpPr>
              <p:nvPr/>
            </p:nvCxnSpPr>
            <p:spPr>
              <a:xfrm>
                <a:off x="7598638" y="4193803"/>
                <a:ext cx="14042"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04" name="Gruppe 203"/>
              <p:cNvGrpSpPr>
                <a:grpSpLocks noChangeAspect="1"/>
              </p:cNvGrpSpPr>
              <p:nvPr/>
            </p:nvGrpSpPr>
            <p:grpSpPr>
              <a:xfrm>
                <a:off x="7324680" y="4376858"/>
                <a:ext cx="576000" cy="576000"/>
                <a:chOff x="3900001" y="5481488"/>
                <a:chExt cx="720000" cy="720000"/>
              </a:xfrm>
            </p:grpSpPr>
            <p:sp>
              <p:nvSpPr>
                <p:cNvPr id="209" name="Ellipse 208"/>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10" name="Tekstfelt 209"/>
                <p:cNvSpPr txBox="1"/>
                <p:nvPr/>
              </p:nvSpPr>
              <p:spPr>
                <a:xfrm>
                  <a:off x="3945001" y="5706835"/>
                  <a:ext cx="630000" cy="269305"/>
                </a:xfrm>
                <a:prstGeom prst="rect">
                  <a:avLst/>
                </a:prstGeom>
                <a:noFill/>
                <a:ln>
                  <a:noFill/>
                </a:ln>
              </p:spPr>
              <p:txBody>
                <a:bodyPr wrap="square" lIns="0" tIns="0" rIns="0" bIns="0" rtlCol="0" anchor="ctr">
                  <a:spAutoFit/>
                </a:bodyPr>
                <a:lstStyle/>
                <a:p>
                  <a:pPr algn="ctr"/>
                  <a:r>
                    <a:rPr lang="da-DK" sz="700" dirty="0"/>
                    <a:t>Udsatte ledige</a:t>
                  </a:r>
                </a:p>
              </p:txBody>
            </p:sp>
          </p:grpSp>
          <p:cxnSp>
            <p:nvCxnSpPr>
              <p:cNvPr id="205" name="Lige forbindelse 204"/>
              <p:cNvCxnSpPr/>
              <p:nvPr/>
            </p:nvCxnSpPr>
            <p:spPr>
              <a:xfrm>
                <a:off x="7578467" y="4186459"/>
                <a:ext cx="1260000" cy="734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06" name="Gruppe 205"/>
              <p:cNvGrpSpPr>
                <a:grpSpLocks noChangeAspect="1"/>
              </p:cNvGrpSpPr>
              <p:nvPr/>
            </p:nvGrpSpPr>
            <p:grpSpPr>
              <a:xfrm>
                <a:off x="7923779" y="4376858"/>
                <a:ext cx="576000" cy="576000"/>
                <a:chOff x="3900001" y="5481488"/>
                <a:chExt cx="720000" cy="720000"/>
              </a:xfrm>
            </p:grpSpPr>
            <p:sp>
              <p:nvSpPr>
                <p:cNvPr id="207" name="Ellipse 206"/>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08" name="Tekstfelt 207"/>
                <p:cNvSpPr txBox="1"/>
                <p:nvPr/>
              </p:nvSpPr>
              <p:spPr>
                <a:xfrm>
                  <a:off x="3945001" y="5572184"/>
                  <a:ext cx="630000" cy="538609"/>
                </a:xfrm>
                <a:prstGeom prst="rect">
                  <a:avLst/>
                </a:prstGeom>
                <a:noFill/>
                <a:ln>
                  <a:noFill/>
                </a:ln>
              </p:spPr>
              <p:txBody>
                <a:bodyPr wrap="square" lIns="0" tIns="0" rIns="0" bIns="0" rtlCol="0" anchor="ctr">
                  <a:spAutoFit/>
                </a:bodyPr>
                <a:lstStyle/>
                <a:p>
                  <a:pPr algn="ctr"/>
                  <a:r>
                    <a:rPr lang="da-DK" sz="700" dirty="0"/>
                    <a:t>Det </a:t>
                  </a:r>
                  <a:r>
                    <a:rPr lang="da-DK" sz="700" dirty="0" err="1"/>
                    <a:t>specia-liserede</a:t>
                  </a:r>
                  <a:r>
                    <a:rPr lang="da-DK" sz="700" dirty="0"/>
                    <a:t> voksen-område</a:t>
                  </a:r>
                </a:p>
              </p:txBody>
            </p:sp>
          </p:grpSp>
          <p:cxnSp>
            <p:nvCxnSpPr>
              <p:cNvPr id="264" name="Lige forbindelse 263"/>
              <p:cNvCxnSpPr/>
              <p:nvPr/>
            </p:nvCxnSpPr>
            <p:spPr>
              <a:xfrm flipH="1">
                <a:off x="8813588" y="4191812"/>
                <a:ext cx="4883"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40" name="Gruppe 239"/>
              <p:cNvGrpSpPr/>
              <p:nvPr/>
            </p:nvGrpSpPr>
            <p:grpSpPr>
              <a:xfrm>
                <a:off x="8534242" y="4376858"/>
                <a:ext cx="576000" cy="576000"/>
                <a:chOff x="8681562" y="4603968"/>
                <a:chExt cx="576000" cy="576000"/>
              </a:xfrm>
            </p:grpSpPr>
            <p:sp>
              <p:nvSpPr>
                <p:cNvPr id="238" name="Ellipse 237"/>
                <p:cNvSpPr>
                  <a:spLocks noChangeAspect="1"/>
                </p:cNvSpPr>
                <p:nvPr/>
              </p:nvSpPr>
              <p:spPr>
                <a:xfrm flipH="1">
                  <a:off x="8681562" y="4603968"/>
                  <a:ext cx="576000" cy="576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a-DK" sz="2000" noProof="0" dirty="0" err="1"/>
                </a:p>
              </p:txBody>
            </p:sp>
            <p:sp>
              <p:nvSpPr>
                <p:cNvPr id="239" name="Tekstfelt 238"/>
                <p:cNvSpPr txBox="1"/>
                <p:nvPr/>
              </p:nvSpPr>
              <p:spPr>
                <a:xfrm>
                  <a:off x="8724762" y="4838107"/>
                  <a:ext cx="489600" cy="107722"/>
                </a:xfrm>
                <a:prstGeom prst="rect">
                  <a:avLst/>
                </a:prstGeom>
                <a:noFill/>
                <a:ln>
                  <a:noFill/>
                </a:ln>
              </p:spPr>
              <p:txBody>
                <a:bodyPr wrap="square" lIns="0" tIns="0" rIns="0" bIns="0" rtlCol="0" anchor="ctr">
                  <a:spAutoFit/>
                </a:bodyPr>
                <a:lstStyle/>
                <a:p>
                  <a:pPr algn="ctr"/>
                  <a:r>
                    <a:rPr lang="da-DK" sz="700" dirty="0"/>
                    <a:t>Misbrug</a:t>
                  </a:r>
                </a:p>
              </p:txBody>
            </p:sp>
          </p:grpSp>
        </p:grpSp>
        <p:grpSp>
          <p:nvGrpSpPr>
            <p:cNvPr id="250" name="Gruppe 249"/>
            <p:cNvGrpSpPr/>
            <p:nvPr/>
          </p:nvGrpSpPr>
          <p:grpSpPr>
            <a:xfrm>
              <a:off x="1146132" y="2932764"/>
              <a:ext cx="2390343" cy="2019780"/>
              <a:chOff x="66430" y="2941998"/>
              <a:chExt cx="2390343" cy="2019780"/>
            </a:xfrm>
          </p:grpSpPr>
          <p:cxnSp>
            <p:nvCxnSpPr>
              <p:cNvPr id="160" name="Lige forbindelse 159"/>
              <p:cNvCxnSpPr/>
              <p:nvPr/>
            </p:nvCxnSpPr>
            <p:spPr>
              <a:xfrm>
                <a:off x="2167742" y="4186094"/>
                <a:ext cx="1302"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4" name="Lige forbindelse 63"/>
              <p:cNvCxnSpPr>
                <a:endCxn id="34" idx="0"/>
              </p:cNvCxnSpPr>
              <p:nvPr/>
            </p:nvCxnSpPr>
            <p:spPr>
              <a:xfrm flipH="1">
                <a:off x="959211" y="4178884"/>
                <a:ext cx="1122" cy="197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49" name="Gruppe 248"/>
              <p:cNvGrpSpPr/>
              <p:nvPr/>
            </p:nvGrpSpPr>
            <p:grpSpPr>
              <a:xfrm>
                <a:off x="832963" y="2941998"/>
                <a:ext cx="864000" cy="1254179"/>
                <a:chOff x="832963" y="2941998"/>
                <a:chExt cx="864000" cy="1254179"/>
              </a:xfrm>
            </p:grpSpPr>
            <p:cxnSp>
              <p:nvCxnSpPr>
                <p:cNvPr id="165" name="Lige forbindelse 164"/>
                <p:cNvCxnSpPr/>
                <p:nvPr/>
              </p:nvCxnSpPr>
              <p:spPr>
                <a:xfrm flipH="1">
                  <a:off x="1268334" y="2941998"/>
                  <a:ext cx="2655" cy="125417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0" name="Gruppe 49"/>
                <p:cNvGrpSpPr/>
                <p:nvPr/>
              </p:nvGrpSpPr>
              <p:grpSpPr>
                <a:xfrm>
                  <a:off x="832963" y="3126913"/>
                  <a:ext cx="864000" cy="864000"/>
                  <a:chOff x="6096000" y="2911631"/>
                  <a:chExt cx="864000" cy="864000"/>
                </a:xfrm>
              </p:grpSpPr>
              <p:sp>
                <p:nvSpPr>
                  <p:cNvPr id="46" name="Ellipse 45"/>
                  <p:cNvSpPr>
                    <a:spLocks noChangeAspect="1"/>
                  </p:cNvSpPr>
                  <p:nvPr/>
                </p:nvSpPr>
                <p:spPr>
                  <a:xfrm flipH="1">
                    <a:off x="6096000" y="2911631"/>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25" name="Tekstfelt 24"/>
                  <p:cNvSpPr txBox="1"/>
                  <p:nvPr/>
                </p:nvSpPr>
                <p:spPr>
                  <a:xfrm>
                    <a:off x="6234266" y="3289770"/>
                    <a:ext cx="587468" cy="107722"/>
                  </a:xfrm>
                  <a:prstGeom prst="rect">
                    <a:avLst/>
                  </a:prstGeom>
                  <a:noFill/>
                  <a:ln>
                    <a:noFill/>
                  </a:ln>
                </p:spPr>
                <p:txBody>
                  <a:bodyPr wrap="square" lIns="0" tIns="0" rIns="0" bIns="0" rtlCol="0">
                    <a:spAutoFit/>
                  </a:bodyPr>
                  <a:lstStyle/>
                  <a:p>
                    <a:pPr algn="ctr"/>
                    <a:r>
                      <a:rPr lang="da-DK" sz="700" dirty="0"/>
                      <a:t>Borgerservice </a:t>
                    </a:r>
                  </a:p>
                </p:txBody>
              </p:sp>
            </p:grpSp>
          </p:grpSp>
          <p:cxnSp>
            <p:nvCxnSpPr>
              <p:cNvPr id="70" name="Lige forbindelse 69"/>
              <p:cNvCxnSpPr/>
              <p:nvPr/>
            </p:nvCxnSpPr>
            <p:spPr>
              <a:xfrm flipH="1">
                <a:off x="358697" y="4179347"/>
                <a:ext cx="4054" cy="77351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8" name="Lige forbindelse 67"/>
              <p:cNvCxnSpPr>
                <a:endCxn id="122" idx="4"/>
              </p:cNvCxnSpPr>
              <p:nvPr/>
            </p:nvCxnSpPr>
            <p:spPr>
              <a:xfrm flipH="1">
                <a:off x="1563992" y="4170206"/>
                <a:ext cx="5337" cy="79157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9" name="Gruppe 58"/>
              <p:cNvGrpSpPr>
                <a:grpSpLocks noChangeAspect="1"/>
              </p:cNvGrpSpPr>
              <p:nvPr/>
            </p:nvGrpSpPr>
            <p:grpSpPr>
              <a:xfrm>
                <a:off x="66430" y="4376858"/>
                <a:ext cx="576000" cy="576000"/>
                <a:chOff x="3905049" y="4117626"/>
                <a:chExt cx="720000" cy="720000"/>
              </a:xfrm>
            </p:grpSpPr>
            <p:sp>
              <p:nvSpPr>
                <p:cNvPr id="32" name="Ellipse 31"/>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33" name="Tekstfelt 32"/>
                <p:cNvSpPr txBox="1"/>
                <p:nvPr/>
              </p:nvSpPr>
              <p:spPr>
                <a:xfrm>
                  <a:off x="3977049" y="4275649"/>
                  <a:ext cx="585000" cy="403956"/>
                </a:xfrm>
                <a:prstGeom prst="rect">
                  <a:avLst/>
                </a:prstGeom>
                <a:noFill/>
                <a:ln>
                  <a:noFill/>
                </a:ln>
              </p:spPr>
              <p:txBody>
                <a:bodyPr wrap="square" lIns="0" tIns="0" rIns="0" bIns="0" rtlCol="0" anchor="ctr">
                  <a:spAutoFit/>
                </a:bodyPr>
                <a:lstStyle/>
                <a:p>
                  <a:pPr algn="ctr"/>
                  <a:r>
                    <a:rPr lang="da-DK" sz="700" dirty="0"/>
                    <a:t>Ekspedition og modtagelse</a:t>
                  </a:r>
                </a:p>
              </p:txBody>
            </p:sp>
          </p:grpSp>
          <p:grpSp>
            <p:nvGrpSpPr>
              <p:cNvPr id="60" name="Gruppe 59"/>
              <p:cNvGrpSpPr>
                <a:grpSpLocks noChangeAspect="1"/>
              </p:cNvGrpSpPr>
              <p:nvPr/>
            </p:nvGrpSpPr>
            <p:grpSpPr>
              <a:xfrm>
                <a:off x="671211" y="4376858"/>
                <a:ext cx="576000" cy="576000"/>
                <a:chOff x="3895317" y="4799557"/>
                <a:chExt cx="720000" cy="720000"/>
              </a:xfrm>
            </p:grpSpPr>
            <p:sp>
              <p:nvSpPr>
                <p:cNvPr id="34" name="Ellipse 33"/>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35" name="Tekstfelt 34"/>
                <p:cNvSpPr txBox="1"/>
                <p:nvPr/>
              </p:nvSpPr>
              <p:spPr>
                <a:xfrm>
                  <a:off x="3929992" y="5032825"/>
                  <a:ext cx="650651" cy="253464"/>
                </a:xfrm>
                <a:prstGeom prst="rect">
                  <a:avLst/>
                </a:prstGeom>
                <a:noFill/>
                <a:ln>
                  <a:noFill/>
                </a:ln>
              </p:spPr>
              <p:txBody>
                <a:bodyPr wrap="square" lIns="0" tIns="0" rIns="0" bIns="0" rtlCol="0" anchor="ctr">
                  <a:spAutoFit/>
                </a:bodyPr>
                <a:lstStyle/>
                <a:p>
                  <a:pPr algn="ctr"/>
                  <a:r>
                    <a:rPr lang="da-DK" sz="700" dirty="0" err="1"/>
                    <a:t>Sags-behandling</a:t>
                  </a:r>
                  <a:endParaRPr lang="da-DK" sz="700" dirty="0"/>
                </a:p>
              </p:txBody>
            </p:sp>
          </p:grpSp>
          <p:grpSp>
            <p:nvGrpSpPr>
              <p:cNvPr id="61" name="Gruppe 60"/>
              <p:cNvGrpSpPr>
                <a:grpSpLocks noChangeAspect="1"/>
              </p:cNvGrpSpPr>
              <p:nvPr/>
            </p:nvGrpSpPr>
            <p:grpSpPr>
              <a:xfrm>
                <a:off x="1880773" y="4376858"/>
                <a:ext cx="576000" cy="576000"/>
                <a:chOff x="3900001" y="5481488"/>
                <a:chExt cx="720000" cy="720000"/>
              </a:xfrm>
            </p:grpSpPr>
            <p:sp>
              <p:nvSpPr>
                <p:cNvPr id="36" name="Ellipse 35"/>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37" name="Tekstfelt 36"/>
                <p:cNvSpPr txBox="1"/>
                <p:nvPr/>
              </p:nvSpPr>
              <p:spPr>
                <a:xfrm>
                  <a:off x="3945001" y="5706835"/>
                  <a:ext cx="630000" cy="269305"/>
                </a:xfrm>
                <a:prstGeom prst="rect">
                  <a:avLst/>
                </a:prstGeom>
                <a:noFill/>
                <a:ln>
                  <a:noFill/>
                </a:ln>
              </p:spPr>
              <p:txBody>
                <a:bodyPr wrap="square" lIns="0" tIns="0" rIns="0" bIns="0" rtlCol="0" anchor="ctr">
                  <a:spAutoFit/>
                </a:bodyPr>
                <a:lstStyle/>
                <a:p>
                  <a:pPr algn="ctr"/>
                  <a:r>
                    <a:rPr lang="da-DK" sz="700" dirty="0"/>
                    <a:t>Tværgående service</a:t>
                  </a:r>
                </a:p>
              </p:txBody>
            </p:sp>
          </p:grpSp>
          <p:cxnSp>
            <p:nvCxnSpPr>
              <p:cNvPr id="62" name="Lige forbindelse 61"/>
              <p:cNvCxnSpPr/>
              <p:nvPr/>
            </p:nvCxnSpPr>
            <p:spPr>
              <a:xfrm flipV="1">
                <a:off x="346963" y="4184557"/>
                <a:ext cx="1836000" cy="450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21" name="Gruppe 120"/>
              <p:cNvGrpSpPr>
                <a:grpSpLocks noChangeAspect="1"/>
              </p:cNvGrpSpPr>
              <p:nvPr/>
            </p:nvGrpSpPr>
            <p:grpSpPr>
              <a:xfrm>
                <a:off x="1275992" y="4385778"/>
                <a:ext cx="576000" cy="576000"/>
                <a:chOff x="3900001" y="5481488"/>
                <a:chExt cx="720000" cy="720000"/>
              </a:xfrm>
            </p:grpSpPr>
            <p:sp>
              <p:nvSpPr>
                <p:cNvPr id="122" name="Ellipse 121"/>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23" name="Tekstfelt 122"/>
                <p:cNvSpPr txBox="1"/>
                <p:nvPr/>
              </p:nvSpPr>
              <p:spPr>
                <a:xfrm>
                  <a:off x="3972001" y="5706837"/>
                  <a:ext cx="576000" cy="269305"/>
                </a:xfrm>
                <a:prstGeom prst="rect">
                  <a:avLst/>
                </a:prstGeom>
                <a:noFill/>
                <a:ln>
                  <a:noFill/>
                </a:ln>
              </p:spPr>
              <p:txBody>
                <a:bodyPr wrap="square" lIns="0" tIns="0" rIns="0" bIns="0" rtlCol="0" anchor="ctr">
                  <a:spAutoFit/>
                </a:bodyPr>
                <a:lstStyle/>
                <a:p>
                  <a:pPr algn="ctr"/>
                  <a:r>
                    <a:rPr lang="da-DK" sz="700" dirty="0"/>
                    <a:t>Kontrol-enhed</a:t>
                  </a:r>
                </a:p>
              </p:txBody>
            </p:sp>
          </p:grpSp>
        </p:grpSp>
        <p:grpSp>
          <p:nvGrpSpPr>
            <p:cNvPr id="5" name="Gruppe 4"/>
            <p:cNvGrpSpPr/>
            <p:nvPr/>
          </p:nvGrpSpPr>
          <p:grpSpPr>
            <a:xfrm>
              <a:off x="6660830" y="2223779"/>
              <a:ext cx="648000" cy="648000"/>
              <a:chOff x="7359690" y="2098556"/>
              <a:chExt cx="648000" cy="648000"/>
            </a:xfrm>
          </p:grpSpPr>
          <p:sp>
            <p:nvSpPr>
              <p:cNvPr id="128" name="Ellipse 127"/>
              <p:cNvSpPr>
                <a:spLocks noChangeAspect="1"/>
              </p:cNvSpPr>
              <p:nvPr/>
            </p:nvSpPr>
            <p:spPr>
              <a:xfrm flipH="1">
                <a:off x="7359690" y="2098556"/>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800" dirty="0"/>
              </a:p>
            </p:txBody>
          </p:sp>
          <p:sp>
            <p:nvSpPr>
              <p:cNvPr id="129" name="Tekstfelt 128"/>
              <p:cNvSpPr txBox="1"/>
              <p:nvPr/>
            </p:nvSpPr>
            <p:spPr>
              <a:xfrm>
                <a:off x="7379111" y="2314834"/>
                <a:ext cx="609158" cy="215444"/>
              </a:xfrm>
              <a:prstGeom prst="rect">
                <a:avLst/>
              </a:prstGeom>
              <a:noFill/>
              <a:ln>
                <a:noFill/>
              </a:ln>
            </p:spPr>
            <p:txBody>
              <a:bodyPr wrap="square" lIns="0" tIns="0" rIns="0" bIns="0" rtlCol="0">
                <a:spAutoFit/>
              </a:bodyPr>
              <a:lstStyle/>
              <a:p>
                <a:pPr algn="ctr"/>
                <a:r>
                  <a:rPr lang="da-DK" sz="700" dirty="0"/>
                  <a:t>Erhvervs-service</a:t>
                </a:r>
              </a:p>
            </p:txBody>
          </p:sp>
        </p:grpSp>
      </p:grpSp>
    </p:spTree>
    <p:extLst>
      <p:ext uri="{BB962C8B-B14F-4D97-AF65-F5344CB8AC3E}">
        <p14:creationId xmlns:p14="http://schemas.microsoft.com/office/powerpoint/2010/main" val="1680551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pe 2"/>
          <p:cNvGrpSpPr/>
          <p:nvPr/>
        </p:nvGrpSpPr>
        <p:grpSpPr>
          <a:xfrm>
            <a:off x="2071851" y="863656"/>
            <a:ext cx="8068618" cy="4084830"/>
            <a:chOff x="1919571" y="863656"/>
            <a:chExt cx="8068618" cy="4084830"/>
          </a:xfrm>
        </p:grpSpPr>
        <p:grpSp>
          <p:nvGrpSpPr>
            <p:cNvPr id="289" name="Gruppe 288"/>
            <p:cNvGrpSpPr/>
            <p:nvPr/>
          </p:nvGrpSpPr>
          <p:grpSpPr>
            <a:xfrm>
              <a:off x="4657260" y="1967936"/>
              <a:ext cx="1296000" cy="864000"/>
              <a:chOff x="4548001" y="1155745"/>
              <a:chExt cx="1296000" cy="864000"/>
            </a:xfrm>
          </p:grpSpPr>
          <p:grpSp>
            <p:nvGrpSpPr>
              <p:cNvPr id="53" name="Gruppe 52"/>
              <p:cNvGrpSpPr/>
              <p:nvPr/>
            </p:nvGrpSpPr>
            <p:grpSpPr>
              <a:xfrm>
                <a:off x="4548001" y="1155745"/>
                <a:ext cx="864000" cy="864000"/>
                <a:chOff x="4548001" y="1155745"/>
                <a:chExt cx="864000" cy="864000"/>
              </a:xfrm>
            </p:grpSpPr>
            <p:sp>
              <p:nvSpPr>
                <p:cNvPr id="28" name="Ellipse 27"/>
                <p:cNvSpPr>
                  <a:spLocks noChangeAspect="1"/>
                </p:cNvSpPr>
                <p:nvPr/>
              </p:nvSpPr>
              <p:spPr>
                <a:xfrm>
                  <a:off x="4548001" y="1155745"/>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9" name="Tekstfelt 28"/>
                <p:cNvSpPr txBox="1"/>
                <p:nvPr/>
              </p:nvSpPr>
              <p:spPr>
                <a:xfrm>
                  <a:off x="4675422" y="1426163"/>
                  <a:ext cx="609158" cy="323165"/>
                </a:xfrm>
                <a:prstGeom prst="rect">
                  <a:avLst/>
                </a:prstGeom>
                <a:noFill/>
                <a:ln>
                  <a:noFill/>
                </a:ln>
              </p:spPr>
              <p:txBody>
                <a:bodyPr wrap="square" lIns="0" tIns="0" rIns="0" bIns="0" rtlCol="0">
                  <a:spAutoFit/>
                </a:bodyPr>
                <a:lstStyle/>
                <a:p>
                  <a:pPr algn="ctr"/>
                  <a:r>
                    <a:rPr lang="da-DK" sz="700" dirty="0"/>
                    <a:t>Sekretariat for Børn og Familier</a:t>
                  </a:r>
                </a:p>
              </p:txBody>
            </p:sp>
          </p:grpSp>
          <p:cxnSp>
            <p:nvCxnSpPr>
              <p:cNvPr id="30" name="Lige forbindelse 29"/>
              <p:cNvCxnSpPr>
                <a:stCxn id="28" idx="6"/>
              </p:cNvCxnSpPr>
              <p:nvPr/>
            </p:nvCxnSpPr>
            <p:spPr>
              <a:xfrm>
                <a:off x="5412001" y="1587745"/>
                <a:ext cx="432000"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88" name="Gruppe 287"/>
            <p:cNvGrpSpPr/>
            <p:nvPr/>
          </p:nvGrpSpPr>
          <p:grpSpPr>
            <a:xfrm>
              <a:off x="5324367" y="863656"/>
              <a:ext cx="1224000" cy="2058683"/>
              <a:chOff x="5477454" y="173385"/>
              <a:chExt cx="1224000" cy="2058683"/>
            </a:xfrm>
          </p:grpSpPr>
          <p:cxnSp>
            <p:nvCxnSpPr>
              <p:cNvPr id="17" name="Lige forbindelse 16"/>
              <p:cNvCxnSpPr>
                <a:stCxn id="43" idx="0"/>
              </p:cNvCxnSpPr>
              <p:nvPr/>
            </p:nvCxnSpPr>
            <p:spPr>
              <a:xfrm>
                <a:off x="6089454" y="173385"/>
                <a:ext cx="0" cy="205868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477454" y="173385"/>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a:solidFill>
                      <a:schemeClr val="tx1"/>
                    </a:solidFill>
                  </a:endParaRPr>
                </a:p>
              </p:txBody>
            </p:sp>
            <p:sp>
              <p:nvSpPr>
                <p:cNvPr id="44" name="Tekstfelt 43"/>
                <p:cNvSpPr txBox="1"/>
                <p:nvPr/>
              </p:nvSpPr>
              <p:spPr>
                <a:xfrm>
                  <a:off x="5597454" y="646886"/>
                  <a:ext cx="984000" cy="276999"/>
                </a:xfrm>
                <a:prstGeom prst="rect">
                  <a:avLst/>
                </a:prstGeom>
                <a:noFill/>
                <a:ln>
                  <a:noFill/>
                </a:ln>
              </p:spPr>
              <p:txBody>
                <a:bodyPr wrap="square" lIns="0" tIns="0" rIns="0" bIns="0" rtlCol="0">
                  <a:spAutoFit/>
                </a:bodyPr>
                <a:lstStyle/>
                <a:p>
                  <a:pPr algn="ctr"/>
                  <a:r>
                    <a:rPr lang="da-DK" sz="900" dirty="0"/>
                    <a:t>Center for Børn og Familier</a:t>
                  </a:r>
                </a:p>
              </p:txBody>
            </p:sp>
          </p:grpSp>
        </p:grpSp>
        <p:cxnSp>
          <p:nvCxnSpPr>
            <p:cNvPr id="26" name="Lige forbindelse 25"/>
            <p:cNvCxnSpPr/>
            <p:nvPr/>
          </p:nvCxnSpPr>
          <p:spPr>
            <a:xfrm>
              <a:off x="2816967" y="2919013"/>
              <a:ext cx="6238800" cy="1355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3" name="Gruppe 282"/>
            <p:cNvGrpSpPr/>
            <p:nvPr/>
          </p:nvGrpSpPr>
          <p:grpSpPr>
            <a:xfrm>
              <a:off x="1919571" y="2918789"/>
              <a:ext cx="1842806" cy="2024603"/>
              <a:chOff x="59219" y="2232068"/>
              <a:chExt cx="1842806" cy="2024603"/>
            </a:xfrm>
          </p:grpSpPr>
          <p:grpSp>
            <p:nvGrpSpPr>
              <p:cNvPr id="192" name="Gruppe 191"/>
              <p:cNvGrpSpPr/>
              <p:nvPr/>
            </p:nvGrpSpPr>
            <p:grpSpPr>
              <a:xfrm>
                <a:off x="547543" y="2232068"/>
                <a:ext cx="864000" cy="1448603"/>
                <a:chOff x="761533" y="2232068"/>
                <a:chExt cx="864000" cy="1448603"/>
              </a:xfrm>
            </p:grpSpPr>
            <p:cxnSp>
              <p:nvCxnSpPr>
                <p:cNvPr id="64" name="Lige forbindelse 63"/>
                <p:cNvCxnSpPr>
                  <a:endCxn id="34" idx="0"/>
                </p:cNvCxnSpPr>
                <p:nvPr/>
              </p:nvCxnSpPr>
              <p:spPr>
                <a:xfrm>
                  <a:off x="1187084" y="2232068"/>
                  <a:ext cx="2128" cy="144860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0" name="Gruppe 49"/>
                <p:cNvGrpSpPr/>
                <p:nvPr/>
              </p:nvGrpSpPr>
              <p:grpSpPr>
                <a:xfrm>
                  <a:off x="761533" y="2430726"/>
                  <a:ext cx="864000" cy="864000"/>
                  <a:chOff x="6096000" y="2911631"/>
                  <a:chExt cx="864000" cy="864000"/>
                </a:xfrm>
              </p:grpSpPr>
              <p:sp>
                <p:nvSpPr>
                  <p:cNvPr id="46" name="Ellipse 45"/>
                  <p:cNvSpPr>
                    <a:spLocks noChangeAspect="1"/>
                  </p:cNvSpPr>
                  <p:nvPr/>
                </p:nvSpPr>
                <p:spPr>
                  <a:xfrm flipH="1">
                    <a:off x="6096000" y="2911631"/>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25" name="Tekstfelt 24"/>
                  <p:cNvSpPr txBox="1"/>
                  <p:nvPr/>
                </p:nvSpPr>
                <p:spPr>
                  <a:xfrm>
                    <a:off x="6234266" y="3235909"/>
                    <a:ext cx="587468" cy="215444"/>
                  </a:xfrm>
                  <a:prstGeom prst="rect">
                    <a:avLst/>
                  </a:prstGeom>
                  <a:noFill/>
                  <a:ln>
                    <a:noFill/>
                  </a:ln>
                </p:spPr>
                <p:txBody>
                  <a:bodyPr wrap="square" lIns="0" tIns="0" rIns="0" bIns="0" rtlCol="0">
                    <a:spAutoFit/>
                  </a:bodyPr>
                  <a:lstStyle/>
                  <a:p>
                    <a:pPr algn="ctr"/>
                    <a:r>
                      <a:rPr lang="da-DK" sz="700" dirty="0"/>
                      <a:t>Familie-afdelingen</a:t>
                    </a:r>
                  </a:p>
                </p:txBody>
              </p:sp>
            </p:grpSp>
          </p:grpSp>
          <p:grpSp>
            <p:nvGrpSpPr>
              <p:cNvPr id="275" name="Gruppe 274"/>
              <p:cNvGrpSpPr/>
              <p:nvPr/>
            </p:nvGrpSpPr>
            <p:grpSpPr>
              <a:xfrm>
                <a:off x="59219" y="3482928"/>
                <a:ext cx="1842806" cy="773743"/>
                <a:chOff x="59219" y="3482928"/>
                <a:chExt cx="1842806" cy="773743"/>
              </a:xfrm>
            </p:grpSpPr>
            <p:cxnSp>
              <p:nvCxnSpPr>
                <p:cNvPr id="70" name="Lige forbindelse 69"/>
                <p:cNvCxnSpPr>
                  <a:endCxn id="32" idx="4"/>
                </p:cNvCxnSpPr>
                <p:nvPr/>
              </p:nvCxnSpPr>
              <p:spPr>
                <a:xfrm>
                  <a:off x="340473" y="3483160"/>
                  <a:ext cx="6746" cy="77351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8" name="Lige forbindelse 67"/>
                <p:cNvCxnSpPr/>
                <p:nvPr/>
              </p:nvCxnSpPr>
              <p:spPr>
                <a:xfrm>
                  <a:off x="1621587" y="3482928"/>
                  <a:ext cx="4" cy="77374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9" name="Gruppe 58"/>
                <p:cNvGrpSpPr>
                  <a:grpSpLocks noChangeAspect="1"/>
                </p:cNvGrpSpPr>
                <p:nvPr/>
              </p:nvGrpSpPr>
              <p:grpSpPr>
                <a:xfrm>
                  <a:off x="59219" y="3680671"/>
                  <a:ext cx="576000" cy="576000"/>
                  <a:chOff x="3918549" y="4117626"/>
                  <a:chExt cx="720000" cy="720000"/>
                </a:xfrm>
              </p:grpSpPr>
              <p:sp>
                <p:nvSpPr>
                  <p:cNvPr id="32" name="Ellipse 31"/>
                  <p:cNvSpPr>
                    <a:spLocks noChangeAspect="1"/>
                  </p:cNvSpPr>
                  <p:nvPr/>
                </p:nvSpPr>
                <p:spPr>
                  <a:xfrm flipH="1">
                    <a:off x="39185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33" name="Tekstfelt 32"/>
                  <p:cNvSpPr txBox="1"/>
                  <p:nvPr/>
                </p:nvSpPr>
                <p:spPr>
                  <a:xfrm>
                    <a:off x="3941049" y="4410300"/>
                    <a:ext cx="675000" cy="134653"/>
                  </a:xfrm>
                  <a:prstGeom prst="rect">
                    <a:avLst/>
                  </a:prstGeom>
                  <a:noFill/>
                  <a:ln>
                    <a:noFill/>
                  </a:ln>
                </p:spPr>
                <p:txBody>
                  <a:bodyPr wrap="square" lIns="0" tIns="0" rIns="0" bIns="0" rtlCol="0" anchor="ctr">
                    <a:spAutoFit/>
                  </a:bodyPr>
                  <a:lstStyle/>
                  <a:p>
                    <a:pPr algn="ctr"/>
                    <a:r>
                      <a:rPr lang="da-DK" sz="700" dirty="0"/>
                      <a:t>Modtagelse</a:t>
                    </a:r>
                  </a:p>
                </p:txBody>
              </p:sp>
            </p:grpSp>
            <p:grpSp>
              <p:nvGrpSpPr>
                <p:cNvPr id="60" name="Gruppe 59"/>
                <p:cNvGrpSpPr>
                  <a:grpSpLocks noChangeAspect="1"/>
                </p:cNvGrpSpPr>
                <p:nvPr/>
              </p:nvGrpSpPr>
              <p:grpSpPr>
                <a:xfrm>
                  <a:off x="687222" y="3680671"/>
                  <a:ext cx="576000" cy="576000"/>
                  <a:chOff x="3895317" y="4799557"/>
                  <a:chExt cx="720000" cy="720000"/>
                </a:xfrm>
              </p:grpSpPr>
              <p:sp>
                <p:nvSpPr>
                  <p:cNvPr id="34" name="Ellipse 33"/>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35" name="Tekstfelt 34"/>
                  <p:cNvSpPr txBox="1"/>
                  <p:nvPr/>
                </p:nvSpPr>
                <p:spPr>
                  <a:xfrm>
                    <a:off x="3929992" y="5024903"/>
                    <a:ext cx="650651" cy="269305"/>
                  </a:xfrm>
                  <a:prstGeom prst="rect">
                    <a:avLst/>
                  </a:prstGeom>
                  <a:noFill/>
                  <a:ln>
                    <a:noFill/>
                  </a:ln>
                </p:spPr>
                <p:txBody>
                  <a:bodyPr wrap="square" lIns="0" tIns="0" rIns="0" bIns="0" rtlCol="0" anchor="ctr">
                    <a:spAutoFit/>
                  </a:bodyPr>
                  <a:lstStyle/>
                  <a:p>
                    <a:pPr algn="ctr"/>
                    <a:r>
                      <a:rPr lang="da-DK" sz="700" dirty="0" err="1"/>
                      <a:t>Sags-behandling</a:t>
                    </a:r>
                    <a:endParaRPr lang="da-DK" sz="700" dirty="0"/>
                  </a:p>
                </p:txBody>
              </p:sp>
            </p:grpSp>
            <p:grpSp>
              <p:nvGrpSpPr>
                <p:cNvPr id="61" name="Gruppe 60"/>
                <p:cNvGrpSpPr>
                  <a:grpSpLocks noChangeAspect="1"/>
                </p:cNvGrpSpPr>
                <p:nvPr/>
              </p:nvGrpSpPr>
              <p:grpSpPr>
                <a:xfrm>
                  <a:off x="1326025" y="3680671"/>
                  <a:ext cx="576000" cy="576000"/>
                  <a:chOff x="3900001" y="5481488"/>
                  <a:chExt cx="720000" cy="720000"/>
                </a:xfrm>
              </p:grpSpPr>
              <p:sp>
                <p:nvSpPr>
                  <p:cNvPr id="36" name="Ellipse 35"/>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37" name="Tekstfelt 36"/>
                  <p:cNvSpPr txBox="1"/>
                  <p:nvPr/>
                </p:nvSpPr>
                <p:spPr>
                  <a:xfrm>
                    <a:off x="3972001" y="5706837"/>
                    <a:ext cx="576000" cy="269305"/>
                  </a:xfrm>
                  <a:prstGeom prst="rect">
                    <a:avLst/>
                  </a:prstGeom>
                  <a:noFill/>
                  <a:ln>
                    <a:noFill/>
                  </a:ln>
                </p:spPr>
                <p:txBody>
                  <a:bodyPr wrap="square" lIns="0" tIns="0" rIns="0" bIns="0" rtlCol="0" anchor="ctr">
                    <a:spAutoFit/>
                  </a:bodyPr>
                  <a:lstStyle/>
                  <a:p>
                    <a:pPr algn="ctr"/>
                    <a:r>
                      <a:rPr lang="da-DK" sz="700" dirty="0" err="1"/>
                      <a:t>Familie-pleje</a:t>
                    </a:r>
                    <a:endParaRPr lang="da-DK" sz="700" dirty="0"/>
                  </a:p>
                </p:txBody>
              </p:sp>
            </p:grpSp>
            <p:cxnSp>
              <p:nvCxnSpPr>
                <p:cNvPr id="62" name="Lige forbindelse 61"/>
                <p:cNvCxnSpPr/>
                <p:nvPr/>
              </p:nvCxnSpPr>
              <p:spPr>
                <a:xfrm flipV="1">
                  <a:off x="325273" y="3489907"/>
                  <a:ext cx="1308541" cy="450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grpSp>
        <p:grpSp>
          <p:nvGrpSpPr>
            <p:cNvPr id="14" name="Gruppe 13"/>
            <p:cNvGrpSpPr/>
            <p:nvPr/>
          </p:nvGrpSpPr>
          <p:grpSpPr>
            <a:xfrm>
              <a:off x="3976305" y="2918789"/>
              <a:ext cx="2492409" cy="2029697"/>
              <a:chOff x="2608711" y="2228518"/>
              <a:chExt cx="2492409" cy="2029697"/>
            </a:xfrm>
          </p:grpSpPr>
          <p:cxnSp>
            <p:nvCxnSpPr>
              <p:cNvPr id="101" name="Lige forbindelse 100"/>
              <p:cNvCxnSpPr>
                <a:endCxn id="110" idx="4"/>
              </p:cNvCxnSpPr>
              <p:nvPr/>
            </p:nvCxnSpPr>
            <p:spPr>
              <a:xfrm>
                <a:off x="4170599" y="3489907"/>
                <a:ext cx="3718"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7" name="Gruppe 6"/>
              <p:cNvGrpSpPr/>
              <p:nvPr/>
            </p:nvGrpSpPr>
            <p:grpSpPr>
              <a:xfrm>
                <a:off x="3424753" y="2228518"/>
                <a:ext cx="864000" cy="1254179"/>
                <a:chOff x="3424753" y="2228518"/>
                <a:chExt cx="864000" cy="1254179"/>
              </a:xfrm>
            </p:grpSpPr>
            <p:cxnSp>
              <p:nvCxnSpPr>
                <p:cNvPr id="125" name="Lige forbindelse 124"/>
                <p:cNvCxnSpPr/>
                <p:nvPr/>
              </p:nvCxnSpPr>
              <p:spPr>
                <a:xfrm flipH="1">
                  <a:off x="3855426" y="2228518"/>
                  <a:ext cx="2655" cy="125417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2" name="Gruppe 51"/>
                <p:cNvGrpSpPr/>
                <p:nvPr/>
              </p:nvGrpSpPr>
              <p:grpSpPr>
                <a:xfrm>
                  <a:off x="3424753" y="2430726"/>
                  <a:ext cx="864000" cy="864000"/>
                  <a:chOff x="8466010" y="2885062"/>
                  <a:chExt cx="864000" cy="864000"/>
                </a:xfrm>
              </p:grpSpPr>
              <p:sp>
                <p:nvSpPr>
                  <p:cNvPr id="48" name="Ellipse 47"/>
                  <p:cNvSpPr>
                    <a:spLocks noChangeAspect="1"/>
                  </p:cNvSpPr>
                  <p:nvPr/>
                </p:nvSpPr>
                <p:spPr>
                  <a:xfrm flipH="1">
                    <a:off x="8466010" y="2885062"/>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16" name="Tekstfelt 15"/>
                  <p:cNvSpPr txBox="1"/>
                  <p:nvPr/>
                </p:nvSpPr>
                <p:spPr>
                  <a:xfrm>
                    <a:off x="8604276" y="3263201"/>
                    <a:ext cx="587468" cy="107722"/>
                  </a:xfrm>
                  <a:prstGeom prst="rect">
                    <a:avLst/>
                  </a:prstGeom>
                  <a:noFill/>
                  <a:ln>
                    <a:noFill/>
                  </a:ln>
                </p:spPr>
                <p:txBody>
                  <a:bodyPr wrap="square" lIns="0" tIns="0" rIns="0" bIns="0" rtlCol="0">
                    <a:spAutoFit/>
                  </a:bodyPr>
                  <a:lstStyle/>
                  <a:p>
                    <a:pPr algn="ctr"/>
                    <a:r>
                      <a:rPr lang="da-DK" sz="700" dirty="0"/>
                      <a:t>PPR</a:t>
                    </a:r>
                  </a:p>
                </p:txBody>
              </p:sp>
            </p:grpSp>
          </p:grpSp>
          <p:cxnSp>
            <p:nvCxnSpPr>
              <p:cNvPr id="102" name="Lige forbindelse 101"/>
              <p:cNvCxnSpPr/>
              <p:nvPr/>
            </p:nvCxnSpPr>
            <p:spPr>
              <a:xfrm flipH="1">
                <a:off x="2890531" y="3501046"/>
                <a:ext cx="16387" cy="75716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 name="Lige forbindelse 103"/>
              <p:cNvCxnSpPr>
                <a:endCxn id="112" idx="4"/>
              </p:cNvCxnSpPr>
              <p:nvPr/>
            </p:nvCxnSpPr>
            <p:spPr>
              <a:xfrm flipH="1">
                <a:off x="3535514" y="3474019"/>
                <a:ext cx="7557" cy="7826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Lige forbindelse 107"/>
              <p:cNvCxnSpPr/>
              <p:nvPr/>
            </p:nvCxnSpPr>
            <p:spPr>
              <a:xfrm>
                <a:off x="2884753" y="3491382"/>
                <a:ext cx="1944000" cy="155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9" name="Lige forbindelse 148"/>
              <p:cNvCxnSpPr>
                <a:endCxn id="152" idx="4"/>
              </p:cNvCxnSpPr>
              <p:nvPr/>
            </p:nvCxnSpPr>
            <p:spPr>
              <a:xfrm flipH="1">
                <a:off x="4813120" y="3474019"/>
                <a:ext cx="7818" cy="7826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6" name="Gruppe 105"/>
              <p:cNvGrpSpPr>
                <a:grpSpLocks noChangeAspect="1"/>
              </p:cNvGrpSpPr>
              <p:nvPr/>
            </p:nvGrpSpPr>
            <p:grpSpPr>
              <a:xfrm>
                <a:off x="2608711" y="3680671"/>
                <a:ext cx="576000" cy="576000"/>
                <a:chOff x="3895317" y="4799557"/>
                <a:chExt cx="720000" cy="720000"/>
              </a:xfrm>
            </p:grpSpPr>
            <p:sp>
              <p:nvSpPr>
                <p:cNvPr id="114" name="Ellipse 113"/>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5" name="Tekstfelt 114"/>
                <p:cNvSpPr txBox="1"/>
                <p:nvPr/>
              </p:nvSpPr>
              <p:spPr>
                <a:xfrm>
                  <a:off x="3929992" y="5092231"/>
                  <a:ext cx="650650" cy="134653"/>
                </a:xfrm>
                <a:prstGeom prst="rect">
                  <a:avLst/>
                </a:prstGeom>
                <a:noFill/>
                <a:ln>
                  <a:noFill/>
                </a:ln>
              </p:spPr>
              <p:txBody>
                <a:bodyPr wrap="square" lIns="0" tIns="0" rIns="0" bIns="0" rtlCol="0" anchor="ctr">
                  <a:spAutoFit/>
                </a:bodyPr>
                <a:lstStyle/>
                <a:p>
                  <a:pPr algn="ctr"/>
                  <a:r>
                    <a:rPr lang="da-DK" sz="700" dirty="0"/>
                    <a:t>Psykologer</a:t>
                  </a:r>
                </a:p>
              </p:txBody>
            </p:sp>
          </p:grpSp>
          <p:grpSp>
            <p:nvGrpSpPr>
              <p:cNvPr id="107" name="Gruppe 106"/>
              <p:cNvGrpSpPr>
                <a:grpSpLocks noChangeAspect="1"/>
              </p:cNvGrpSpPr>
              <p:nvPr/>
            </p:nvGrpSpPr>
            <p:grpSpPr>
              <a:xfrm>
                <a:off x="3247514" y="3680671"/>
                <a:ext cx="576000" cy="576000"/>
                <a:chOff x="3900001" y="5481488"/>
                <a:chExt cx="720000" cy="720000"/>
              </a:xfrm>
            </p:grpSpPr>
            <p:sp>
              <p:nvSpPr>
                <p:cNvPr id="112" name="Ellipse 111"/>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3" name="Tekstfelt 112"/>
                <p:cNvSpPr txBox="1"/>
                <p:nvPr/>
              </p:nvSpPr>
              <p:spPr>
                <a:xfrm>
                  <a:off x="3945001" y="5774162"/>
                  <a:ext cx="630000" cy="134653"/>
                </a:xfrm>
                <a:prstGeom prst="rect">
                  <a:avLst/>
                </a:prstGeom>
                <a:noFill/>
                <a:ln>
                  <a:noFill/>
                </a:ln>
              </p:spPr>
              <p:txBody>
                <a:bodyPr wrap="square" lIns="0" tIns="0" rIns="0" bIns="0" rtlCol="0" anchor="ctr">
                  <a:spAutoFit/>
                </a:bodyPr>
                <a:lstStyle/>
                <a:p>
                  <a:pPr algn="ctr"/>
                  <a:r>
                    <a:rPr lang="da-DK" sz="700" dirty="0"/>
                    <a:t>Konsulenter</a:t>
                  </a:r>
                </a:p>
              </p:txBody>
            </p:sp>
          </p:grpSp>
          <p:grpSp>
            <p:nvGrpSpPr>
              <p:cNvPr id="109" name="Gruppe 108"/>
              <p:cNvGrpSpPr>
                <a:grpSpLocks noChangeAspect="1"/>
              </p:cNvGrpSpPr>
              <p:nvPr/>
            </p:nvGrpSpPr>
            <p:grpSpPr>
              <a:xfrm>
                <a:off x="3886317" y="3680671"/>
                <a:ext cx="576000" cy="576000"/>
                <a:chOff x="3900001" y="5481488"/>
                <a:chExt cx="720000" cy="720000"/>
              </a:xfrm>
            </p:grpSpPr>
            <p:sp>
              <p:nvSpPr>
                <p:cNvPr id="110" name="Ellipse 109"/>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1" name="Tekstfelt 110"/>
                <p:cNvSpPr txBox="1"/>
                <p:nvPr/>
              </p:nvSpPr>
              <p:spPr>
                <a:xfrm>
                  <a:off x="3972001" y="5774162"/>
                  <a:ext cx="576000" cy="134653"/>
                </a:xfrm>
                <a:prstGeom prst="rect">
                  <a:avLst/>
                </a:prstGeom>
                <a:noFill/>
                <a:ln>
                  <a:noFill/>
                </a:ln>
              </p:spPr>
              <p:txBody>
                <a:bodyPr wrap="square" lIns="0" tIns="0" rIns="0" bIns="0" rtlCol="0" anchor="ctr">
                  <a:spAutoFit/>
                </a:bodyPr>
                <a:lstStyle/>
                <a:p>
                  <a:pPr algn="ctr"/>
                  <a:r>
                    <a:rPr lang="da-DK" sz="700" dirty="0"/>
                    <a:t>Logopædi</a:t>
                  </a:r>
                </a:p>
              </p:txBody>
            </p:sp>
          </p:grpSp>
          <p:grpSp>
            <p:nvGrpSpPr>
              <p:cNvPr id="151" name="Gruppe 150"/>
              <p:cNvGrpSpPr>
                <a:grpSpLocks noChangeAspect="1"/>
              </p:cNvGrpSpPr>
              <p:nvPr/>
            </p:nvGrpSpPr>
            <p:grpSpPr>
              <a:xfrm>
                <a:off x="4525120" y="3680671"/>
                <a:ext cx="576000" cy="576000"/>
                <a:chOff x="3895317" y="4799557"/>
                <a:chExt cx="720000" cy="720000"/>
              </a:xfrm>
            </p:grpSpPr>
            <p:sp>
              <p:nvSpPr>
                <p:cNvPr id="152" name="Ellipse 151"/>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53" name="Tekstfelt 152"/>
                <p:cNvSpPr txBox="1"/>
                <p:nvPr/>
              </p:nvSpPr>
              <p:spPr>
                <a:xfrm>
                  <a:off x="3929992" y="5092229"/>
                  <a:ext cx="650651" cy="134653"/>
                </a:xfrm>
                <a:prstGeom prst="rect">
                  <a:avLst/>
                </a:prstGeom>
                <a:noFill/>
                <a:ln>
                  <a:noFill/>
                </a:ln>
              </p:spPr>
              <p:txBody>
                <a:bodyPr wrap="square" lIns="0" tIns="0" rIns="0" bIns="0" rtlCol="0" anchor="ctr">
                  <a:spAutoFit/>
                </a:bodyPr>
                <a:lstStyle/>
                <a:p>
                  <a:pPr algn="ctr"/>
                  <a:r>
                    <a:rPr lang="da-DK" sz="700" dirty="0"/>
                    <a:t>Fysioterapi</a:t>
                  </a:r>
                </a:p>
              </p:txBody>
            </p:sp>
          </p:grpSp>
        </p:grpSp>
        <p:grpSp>
          <p:nvGrpSpPr>
            <p:cNvPr id="10" name="Gruppe 9"/>
            <p:cNvGrpSpPr/>
            <p:nvPr/>
          </p:nvGrpSpPr>
          <p:grpSpPr>
            <a:xfrm>
              <a:off x="6682642" y="2918789"/>
              <a:ext cx="1214803" cy="2024603"/>
              <a:chOff x="6431369" y="2232068"/>
              <a:chExt cx="1214803" cy="2024603"/>
            </a:xfrm>
          </p:grpSpPr>
          <p:grpSp>
            <p:nvGrpSpPr>
              <p:cNvPr id="9" name="Gruppe 8"/>
              <p:cNvGrpSpPr/>
              <p:nvPr/>
            </p:nvGrpSpPr>
            <p:grpSpPr>
              <a:xfrm>
                <a:off x="6616838" y="2232068"/>
                <a:ext cx="864000" cy="1267884"/>
                <a:chOff x="7560076" y="2242293"/>
                <a:chExt cx="864000" cy="1267884"/>
              </a:xfrm>
            </p:grpSpPr>
            <p:cxnSp>
              <p:nvCxnSpPr>
                <p:cNvPr id="201" name="Lige forbindelse 200"/>
                <p:cNvCxnSpPr/>
                <p:nvPr/>
              </p:nvCxnSpPr>
              <p:spPr>
                <a:xfrm>
                  <a:off x="7983528" y="2242293"/>
                  <a:ext cx="17096" cy="126788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1" name="Gruppe 50"/>
                <p:cNvGrpSpPr/>
                <p:nvPr/>
              </p:nvGrpSpPr>
              <p:grpSpPr>
                <a:xfrm>
                  <a:off x="7560076" y="2376865"/>
                  <a:ext cx="864000" cy="864000"/>
                  <a:chOff x="7313028" y="2896478"/>
                  <a:chExt cx="864000" cy="864000"/>
                </a:xfrm>
              </p:grpSpPr>
              <p:sp>
                <p:nvSpPr>
                  <p:cNvPr id="47" name="Ellipse 46"/>
                  <p:cNvSpPr>
                    <a:spLocks noChangeAspect="1"/>
                  </p:cNvSpPr>
                  <p:nvPr/>
                </p:nvSpPr>
                <p:spPr>
                  <a:xfrm flipH="1">
                    <a:off x="7313028" y="2896478"/>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11" name="Tekstfelt 10"/>
                  <p:cNvSpPr txBox="1"/>
                  <p:nvPr/>
                </p:nvSpPr>
                <p:spPr>
                  <a:xfrm>
                    <a:off x="7451294" y="3220756"/>
                    <a:ext cx="587468" cy="215444"/>
                  </a:xfrm>
                  <a:prstGeom prst="rect">
                    <a:avLst/>
                  </a:prstGeom>
                  <a:noFill/>
                  <a:ln>
                    <a:noFill/>
                  </a:ln>
                </p:spPr>
                <p:txBody>
                  <a:bodyPr wrap="square" lIns="0" tIns="0" rIns="0" bIns="0" rtlCol="0">
                    <a:spAutoFit/>
                  </a:bodyPr>
                  <a:lstStyle/>
                  <a:p>
                    <a:pPr algn="ctr"/>
                    <a:r>
                      <a:rPr lang="da-DK" sz="700" dirty="0"/>
                      <a:t>Sundheds- og Tandplejen</a:t>
                    </a:r>
                  </a:p>
                </p:txBody>
              </p:sp>
            </p:grpSp>
          </p:grpSp>
          <p:cxnSp>
            <p:nvCxnSpPr>
              <p:cNvPr id="199" name="Lige forbindelse 198"/>
              <p:cNvCxnSpPr>
                <a:endCxn id="211" idx="4"/>
              </p:cNvCxnSpPr>
              <p:nvPr/>
            </p:nvCxnSpPr>
            <p:spPr>
              <a:xfrm flipH="1">
                <a:off x="7358172" y="3489907"/>
                <a:ext cx="6452"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0" name="Lige forbindelse 199"/>
              <p:cNvCxnSpPr/>
              <p:nvPr/>
            </p:nvCxnSpPr>
            <p:spPr>
              <a:xfrm flipH="1">
                <a:off x="6731951" y="3497616"/>
                <a:ext cx="6456"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02" name="Gruppe 201"/>
              <p:cNvGrpSpPr>
                <a:grpSpLocks noChangeAspect="1"/>
              </p:cNvGrpSpPr>
              <p:nvPr/>
            </p:nvGrpSpPr>
            <p:grpSpPr>
              <a:xfrm>
                <a:off x="6431369" y="3680671"/>
                <a:ext cx="576000" cy="576000"/>
                <a:chOff x="3905049" y="4117626"/>
                <a:chExt cx="720000" cy="720000"/>
              </a:xfrm>
            </p:grpSpPr>
            <p:sp>
              <p:nvSpPr>
                <p:cNvPr id="213" name="Ellipse 212"/>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14" name="Tekstfelt 213"/>
                <p:cNvSpPr txBox="1"/>
                <p:nvPr/>
              </p:nvSpPr>
              <p:spPr>
                <a:xfrm>
                  <a:off x="3977049" y="4342973"/>
                  <a:ext cx="576000" cy="269305"/>
                </a:xfrm>
                <a:prstGeom prst="rect">
                  <a:avLst/>
                </a:prstGeom>
                <a:noFill/>
                <a:ln>
                  <a:noFill/>
                </a:ln>
              </p:spPr>
              <p:txBody>
                <a:bodyPr wrap="square" lIns="0" tIns="0" rIns="0" bIns="0" rtlCol="0" anchor="ctr">
                  <a:spAutoFit/>
                </a:bodyPr>
                <a:lstStyle/>
                <a:p>
                  <a:pPr algn="ctr"/>
                  <a:r>
                    <a:rPr lang="da-DK" sz="700" dirty="0" err="1"/>
                    <a:t>Sundheds-pleje</a:t>
                  </a:r>
                  <a:endParaRPr lang="da-DK" sz="700" dirty="0"/>
                </a:p>
              </p:txBody>
            </p:sp>
          </p:grpSp>
          <p:grpSp>
            <p:nvGrpSpPr>
              <p:cNvPr id="203" name="Gruppe 202"/>
              <p:cNvGrpSpPr>
                <a:grpSpLocks noChangeAspect="1"/>
              </p:cNvGrpSpPr>
              <p:nvPr/>
            </p:nvGrpSpPr>
            <p:grpSpPr>
              <a:xfrm>
                <a:off x="7070172" y="3680671"/>
                <a:ext cx="576000" cy="576000"/>
                <a:chOff x="3895317" y="4799557"/>
                <a:chExt cx="720000" cy="720000"/>
              </a:xfrm>
            </p:grpSpPr>
            <p:sp>
              <p:nvSpPr>
                <p:cNvPr id="211" name="Ellipse 210"/>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12" name="Tekstfelt 211"/>
                <p:cNvSpPr txBox="1"/>
                <p:nvPr/>
              </p:nvSpPr>
              <p:spPr>
                <a:xfrm>
                  <a:off x="3929992" y="5092229"/>
                  <a:ext cx="650651" cy="134653"/>
                </a:xfrm>
                <a:prstGeom prst="rect">
                  <a:avLst/>
                </a:prstGeom>
                <a:noFill/>
                <a:ln>
                  <a:noFill/>
                </a:ln>
              </p:spPr>
              <p:txBody>
                <a:bodyPr wrap="square" lIns="0" tIns="0" rIns="0" bIns="0" rtlCol="0" anchor="ctr">
                  <a:spAutoFit/>
                </a:bodyPr>
                <a:lstStyle/>
                <a:p>
                  <a:pPr algn="ctr"/>
                  <a:r>
                    <a:rPr lang="da-DK" sz="700" dirty="0"/>
                    <a:t>Tandpleje</a:t>
                  </a:r>
                </a:p>
              </p:txBody>
            </p:sp>
          </p:grpSp>
          <p:cxnSp>
            <p:nvCxnSpPr>
              <p:cNvPr id="205" name="Lige forbindelse 204"/>
              <p:cNvCxnSpPr/>
              <p:nvPr/>
            </p:nvCxnSpPr>
            <p:spPr>
              <a:xfrm>
                <a:off x="6715982" y="3490272"/>
                <a:ext cx="666000" cy="377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 name="Gruppe 1"/>
            <p:cNvGrpSpPr/>
            <p:nvPr/>
          </p:nvGrpSpPr>
          <p:grpSpPr>
            <a:xfrm>
              <a:off x="8610162" y="2925788"/>
              <a:ext cx="864000" cy="1251357"/>
              <a:chOff x="8952162" y="2925788"/>
              <a:chExt cx="864000" cy="1251357"/>
            </a:xfrm>
          </p:grpSpPr>
          <p:cxnSp>
            <p:nvCxnSpPr>
              <p:cNvPr id="97" name="Lige forbindelse 96"/>
              <p:cNvCxnSpPr/>
              <p:nvPr/>
            </p:nvCxnSpPr>
            <p:spPr>
              <a:xfrm>
                <a:off x="9381464" y="2925788"/>
                <a:ext cx="5396" cy="125135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9" name="Gruppe 48"/>
              <p:cNvGrpSpPr/>
              <p:nvPr/>
            </p:nvGrpSpPr>
            <p:grpSpPr>
              <a:xfrm>
                <a:off x="8952162" y="3125913"/>
                <a:ext cx="864000" cy="864000"/>
                <a:chOff x="6273680" y="3835293"/>
                <a:chExt cx="864000" cy="864000"/>
              </a:xfrm>
            </p:grpSpPr>
            <p:sp>
              <p:nvSpPr>
                <p:cNvPr id="19" name="Ellipse 18"/>
                <p:cNvSpPr>
                  <a:spLocks noChangeAspect="1"/>
                </p:cNvSpPr>
                <p:nvPr/>
              </p:nvSpPr>
              <p:spPr>
                <a:xfrm flipH="1">
                  <a:off x="6273680" y="3835293"/>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20" name="Tekstfelt 19"/>
                <p:cNvSpPr txBox="1"/>
                <p:nvPr/>
              </p:nvSpPr>
              <p:spPr>
                <a:xfrm>
                  <a:off x="6353199" y="4213432"/>
                  <a:ext cx="704962" cy="107722"/>
                </a:xfrm>
                <a:prstGeom prst="rect">
                  <a:avLst/>
                </a:prstGeom>
                <a:noFill/>
                <a:ln>
                  <a:noFill/>
                </a:ln>
              </p:spPr>
              <p:txBody>
                <a:bodyPr wrap="square" lIns="0" tIns="0" rIns="0" bIns="0" rtlCol="0">
                  <a:spAutoFit/>
                </a:bodyPr>
                <a:lstStyle/>
                <a:p>
                  <a:pPr algn="ctr"/>
                  <a:r>
                    <a:rPr lang="da-DK" sz="700" dirty="0"/>
                    <a:t>Familiehuset</a:t>
                  </a:r>
                </a:p>
              </p:txBody>
            </p:sp>
          </p:grpSp>
        </p:grpSp>
        <p:cxnSp>
          <p:nvCxnSpPr>
            <p:cNvPr id="87" name="Lige forbindelse 86"/>
            <p:cNvCxnSpPr/>
            <p:nvPr/>
          </p:nvCxnSpPr>
          <p:spPr>
            <a:xfrm>
              <a:off x="8376162" y="4172968"/>
              <a:ext cx="1332000" cy="1134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3" name="Gruppe 12"/>
            <p:cNvGrpSpPr/>
            <p:nvPr/>
          </p:nvGrpSpPr>
          <p:grpSpPr>
            <a:xfrm>
              <a:off x="8761781" y="4180178"/>
              <a:ext cx="576000" cy="764989"/>
              <a:chOff x="8928037" y="4180178"/>
              <a:chExt cx="576000" cy="764989"/>
            </a:xfrm>
          </p:grpSpPr>
          <p:cxnSp>
            <p:nvCxnSpPr>
              <p:cNvPr id="103" name="Lige forbindelse 102"/>
              <p:cNvCxnSpPr>
                <a:endCxn id="92" idx="4"/>
              </p:cNvCxnSpPr>
              <p:nvPr/>
            </p:nvCxnSpPr>
            <p:spPr>
              <a:xfrm>
                <a:off x="9206987" y="4180178"/>
                <a:ext cx="9050" cy="76498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84" name="Gruppe 83"/>
              <p:cNvGrpSpPr>
                <a:grpSpLocks noChangeAspect="1"/>
              </p:cNvGrpSpPr>
              <p:nvPr/>
            </p:nvGrpSpPr>
            <p:grpSpPr>
              <a:xfrm>
                <a:off x="8928037" y="4369167"/>
                <a:ext cx="576000" cy="576000"/>
                <a:chOff x="3905049" y="4117626"/>
                <a:chExt cx="720000" cy="720000"/>
              </a:xfrm>
            </p:grpSpPr>
            <p:sp>
              <p:nvSpPr>
                <p:cNvPr id="92" name="Ellipse 91"/>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93" name="Tekstfelt 92"/>
                <p:cNvSpPr txBox="1"/>
                <p:nvPr/>
              </p:nvSpPr>
              <p:spPr>
                <a:xfrm>
                  <a:off x="3950049" y="4290889"/>
                  <a:ext cx="630000" cy="403956"/>
                </a:xfrm>
                <a:prstGeom prst="rect">
                  <a:avLst/>
                </a:prstGeom>
                <a:noFill/>
                <a:ln>
                  <a:noFill/>
                </a:ln>
              </p:spPr>
              <p:txBody>
                <a:bodyPr wrap="square" lIns="0" tIns="0" rIns="0" bIns="0" rtlCol="0" anchor="ctr">
                  <a:spAutoFit/>
                </a:bodyPr>
                <a:lstStyle/>
                <a:p>
                  <a:pPr algn="ctr"/>
                  <a:r>
                    <a:rPr lang="da-DK" sz="700" dirty="0"/>
                    <a:t>Pædagogisk ressource-team</a:t>
                  </a:r>
                </a:p>
              </p:txBody>
            </p:sp>
          </p:grpSp>
        </p:grpSp>
        <p:grpSp>
          <p:nvGrpSpPr>
            <p:cNvPr id="21" name="Gruppe 20"/>
            <p:cNvGrpSpPr/>
            <p:nvPr/>
          </p:nvGrpSpPr>
          <p:grpSpPr>
            <a:xfrm>
              <a:off x="9412189" y="4189773"/>
              <a:ext cx="576000" cy="755394"/>
              <a:chOff x="9578445" y="4189773"/>
              <a:chExt cx="576000" cy="755394"/>
            </a:xfrm>
          </p:grpSpPr>
          <p:cxnSp>
            <p:nvCxnSpPr>
              <p:cNvPr id="100" name="Lige forbindelse 99"/>
              <p:cNvCxnSpPr>
                <a:endCxn id="90" idx="4"/>
              </p:cNvCxnSpPr>
              <p:nvPr/>
            </p:nvCxnSpPr>
            <p:spPr>
              <a:xfrm>
                <a:off x="9853734" y="4189773"/>
                <a:ext cx="12711" cy="75539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85" name="Gruppe 84"/>
              <p:cNvGrpSpPr>
                <a:grpSpLocks noChangeAspect="1"/>
              </p:cNvGrpSpPr>
              <p:nvPr/>
            </p:nvGrpSpPr>
            <p:grpSpPr>
              <a:xfrm>
                <a:off x="9578445" y="4369167"/>
                <a:ext cx="576000" cy="576000"/>
                <a:chOff x="3895317" y="4799557"/>
                <a:chExt cx="720000" cy="720000"/>
              </a:xfrm>
            </p:grpSpPr>
            <p:sp>
              <p:nvSpPr>
                <p:cNvPr id="90" name="Ellipse 89"/>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91" name="Tekstfelt 90"/>
                <p:cNvSpPr txBox="1"/>
                <p:nvPr/>
              </p:nvSpPr>
              <p:spPr>
                <a:xfrm>
                  <a:off x="3917817" y="5024904"/>
                  <a:ext cx="675000" cy="269305"/>
                </a:xfrm>
                <a:prstGeom prst="rect">
                  <a:avLst/>
                </a:prstGeom>
                <a:noFill/>
                <a:ln>
                  <a:noFill/>
                </a:ln>
              </p:spPr>
              <p:txBody>
                <a:bodyPr wrap="square" lIns="0" tIns="0" rIns="0" bIns="0" rtlCol="0" anchor="ctr">
                  <a:spAutoFit/>
                </a:bodyPr>
                <a:lstStyle/>
                <a:p>
                  <a:pPr algn="ctr"/>
                  <a:r>
                    <a:rPr lang="da-DK" sz="700" dirty="0"/>
                    <a:t>Småbørns-projektteam</a:t>
                  </a:r>
                </a:p>
              </p:txBody>
            </p:sp>
          </p:grpSp>
        </p:grpSp>
        <p:grpSp>
          <p:nvGrpSpPr>
            <p:cNvPr id="8" name="Gruppe 7"/>
            <p:cNvGrpSpPr/>
            <p:nvPr/>
          </p:nvGrpSpPr>
          <p:grpSpPr>
            <a:xfrm>
              <a:off x="8111373" y="4180178"/>
              <a:ext cx="576000" cy="764989"/>
              <a:chOff x="8277629" y="4180178"/>
              <a:chExt cx="576000" cy="764989"/>
            </a:xfrm>
          </p:grpSpPr>
          <p:cxnSp>
            <p:nvCxnSpPr>
              <p:cNvPr id="134" name="Lige forbindelse 133"/>
              <p:cNvCxnSpPr/>
              <p:nvPr/>
            </p:nvCxnSpPr>
            <p:spPr>
              <a:xfrm>
                <a:off x="8563078" y="4180178"/>
                <a:ext cx="5103" cy="76456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31" name="Gruppe 130"/>
              <p:cNvGrpSpPr>
                <a:grpSpLocks noChangeAspect="1"/>
              </p:cNvGrpSpPr>
              <p:nvPr/>
            </p:nvGrpSpPr>
            <p:grpSpPr>
              <a:xfrm>
                <a:off x="8277629" y="4369167"/>
                <a:ext cx="576000" cy="576000"/>
                <a:chOff x="3905049" y="4117626"/>
                <a:chExt cx="720000" cy="720000"/>
              </a:xfrm>
            </p:grpSpPr>
            <p:sp>
              <p:nvSpPr>
                <p:cNvPr id="132" name="Ellipse 131"/>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33" name="Tekstfelt 132"/>
                <p:cNvSpPr txBox="1"/>
                <p:nvPr/>
              </p:nvSpPr>
              <p:spPr>
                <a:xfrm>
                  <a:off x="3977049" y="4275649"/>
                  <a:ext cx="576000" cy="403956"/>
                </a:xfrm>
                <a:prstGeom prst="rect">
                  <a:avLst/>
                </a:prstGeom>
                <a:noFill/>
                <a:ln>
                  <a:noFill/>
                </a:ln>
              </p:spPr>
              <p:txBody>
                <a:bodyPr wrap="square" lIns="0" tIns="0" rIns="0" bIns="0" rtlCol="0" anchor="ctr">
                  <a:spAutoFit/>
                </a:bodyPr>
                <a:lstStyle/>
                <a:p>
                  <a:pPr algn="ctr"/>
                  <a:r>
                    <a:rPr lang="da-DK" sz="700" dirty="0"/>
                    <a:t>Familie-indsats-team</a:t>
                  </a:r>
                </a:p>
              </p:txBody>
            </p:sp>
          </p:grpSp>
        </p:grpSp>
      </p:grpSp>
    </p:spTree>
    <p:extLst>
      <p:ext uri="{BB962C8B-B14F-4D97-AF65-F5344CB8AC3E}">
        <p14:creationId xmlns:p14="http://schemas.microsoft.com/office/powerpoint/2010/main" val="1927038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 name="Lige forbindelse 29"/>
          <p:cNvCxnSpPr>
            <a:stCxn id="28" idx="6"/>
          </p:cNvCxnSpPr>
          <p:nvPr/>
        </p:nvCxnSpPr>
        <p:spPr>
          <a:xfrm>
            <a:off x="5714362" y="2371990"/>
            <a:ext cx="396000"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 name="Gruppe 3"/>
          <p:cNvGrpSpPr/>
          <p:nvPr/>
        </p:nvGrpSpPr>
        <p:grpSpPr>
          <a:xfrm>
            <a:off x="197980" y="869575"/>
            <a:ext cx="11817129" cy="2902862"/>
            <a:chOff x="197980" y="869575"/>
            <a:chExt cx="11817129" cy="2902862"/>
          </a:xfrm>
        </p:grpSpPr>
        <p:grpSp>
          <p:nvGrpSpPr>
            <p:cNvPr id="53" name="Gruppe 52"/>
            <p:cNvGrpSpPr/>
            <p:nvPr/>
          </p:nvGrpSpPr>
          <p:grpSpPr>
            <a:xfrm>
              <a:off x="4850362" y="1939990"/>
              <a:ext cx="864000" cy="864000"/>
              <a:chOff x="4548001" y="1155745"/>
              <a:chExt cx="864000" cy="864000"/>
            </a:xfrm>
          </p:grpSpPr>
          <p:sp>
            <p:nvSpPr>
              <p:cNvPr id="28" name="Ellipse 27"/>
              <p:cNvSpPr>
                <a:spLocks noChangeAspect="1"/>
              </p:cNvSpPr>
              <p:nvPr/>
            </p:nvSpPr>
            <p:spPr>
              <a:xfrm>
                <a:off x="4548001" y="1155745"/>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9" name="Tekstfelt 28"/>
              <p:cNvSpPr txBox="1"/>
              <p:nvPr/>
            </p:nvSpPr>
            <p:spPr>
              <a:xfrm>
                <a:off x="4675422" y="1426163"/>
                <a:ext cx="609158" cy="323165"/>
              </a:xfrm>
              <a:prstGeom prst="rect">
                <a:avLst/>
              </a:prstGeom>
              <a:noFill/>
              <a:ln>
                <a:noFill/>
              </a:ln>
            </p:spPr>
            <p:txBody>
              <a:bodyPr wrap="square" lIns="0" tIns="0" rIns="0" bIns="0" rtlCol="0">
                <a:spAutoFit/>
              </a:bodyPr>
              <a:lstStyle/>
              <a:p>
                <a:pPr algn="ctr"/>
                <a:r>
                  <a:rPr lang="da-DK" sz="700" dirty="0"/>
                  <a:t>Sekretariat for Skoler og Dagtilbud</a:t>
                </a:r>
              </a:p>
            </p:txBody>
          </p:sp>
        </p:grpSp>
        <p:grpSp>
          <p:nvGrpSpPr>
            <p:cNvPr id="288" name="Gruppe 287"/>
            <p:cNvGrpSpPr/>
            <p:nvPr/>
          </p:nvGrpSpPr>
          <p:grpSpPr>
            <a:xfrm>
              <a:off x="5495388" y="869575"/>
              <a:ext cx="1224000" cy="2058683"/>
              <a:chOff x="5477454" y="173385"/>
              <a:chExt cx="1224000" cy="2058683"/>
            </a:xfrm>
          </p:grpSpPr>
          <p:cxnSp>
            <p:nvCxnSpPr>
              <p:cNvPr id="17" name="Lige forbindelse 16"/>
              <p:cNvCxnSpPr>
                <a:stCxn id="43" idx="0"/>
              </p:cNvCxnSpPr>
              <p:nvPr/>
            </p:nvCxnSpPr>
            <p:spPr>
              <a:xfrm>
                <a:off x="6089454" y="173385"/>
                <a:ext cx="0" cy="205868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477454" y="173385"/>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a:solidFill>
                      <a:schemeClr val="tx1"/>
                    </a:solidFill>
                  </a:endParaRPr>
                </a:p>
              </p:txBody>
            </p:sp>
            <p:sp>
              <p:nvSpPr>
                <p:cNvPr id="44" name="Tekstfelt 43"/>
                <p:cNvSpPr txBox="1"/>
                <p:nvPr/>
              </p:nvSpPr>
              <p:spPr>
                <a:xfrm>
                  <a:off x="5597454" y="646886"/>
                  <a:ext cx="984000" cy="276999"/>
                </a:xfrm>
                <a:prstGeom prst="rect">
                  <a:avLst/>
                </a:prstGeom>
                <a:noFill/>
                <a:ln>
                  <a:noFill/>
                </a:ln>
              </p:spPr>
              <p:txBody>
                <a:bodyPr wrap="square" lIns="0" tIns="0" rIns="0" bIns="0" rtlCol="0">
                  <a:spAutoFit/>
                </a:bodyPr>
                <a:lstStyle/>
                <a:p>
                  <a:pPr algn="ctr"/>
                  <a:r>
                    <a:rPr lang="da-DK" sz="900" dirty="0"/>
                    <a:t>Center for Skoler og Dagtilbud</a:t>
                  </a:r>
                </a:p>
              </p:txBody>
            </p:sp>
          </p:grpSp>
        </p:grpSp>
        <p:grpSp>
          <p:nvGrpSpPr>
            <p:cNvPr id="3" name="Gruppe 2"/>
            <p:cNvGrpSpPr/>
            <p:nvPr/>
          </p:nvGrpSpPr>
          <p:grpSpPr>
            <a:xfrm>
              <a:off x="197980" y="2912166"/>
              <a:ext cx="11817129" cy="860271"/>
              <a:chOff x="197980" y="2912166"/>
              <a:chExt cx="11817129" cy="860271"/>
            </a:xfrm>
          </p:grpSpPr>
          <p:cxnSp>
            <p:nvCxnSpPr>
              <p:cNvPr id="26" name="Lige forbindelse 25"/>
              <p:cNvCxnSpPr/>
              <p:nvPr/>
            </p:nvCxnSpPr>
            <p:spPr>
              <a:xfrm>
                <a:off x="499388" y="2924932"/>
                <a:ext cx="11206800" cy="1355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46" name="Gruppe 245"/>
              <p:cNvGrpSpPr/>
              <p:nvPr/>
            </p:nvGrpSpPr>
            <p:grpSpPr>
              <a:xfrm>
                <a:off x="896051" y="2916785"/>
                <a:ext cx="648000" cy="843327"/>
                <a:chOff x="855635" y="2235517"/>
                <a:chExt cx="648000" cy="843327"/>
              </a:xfrm>
            </p:grpSpPr>
            <p:cxnSp>
              <p:nvCxnSpPr>
                <p:cNvPr id="124" name="Lige forbindelse 123"/>
                <p:cNvCxnSpPr>
                  <a:endCxn id="34" idx="4"/>
                </p:cNvCxnSpPr>
                <p:nvPr/>
              </p:nvCxnSpPr>
              <p:spPr>
                <a:xfrm flipH="1">
                  <a:off x="1179635" y="2235517"/>
                  <a:ext cx="10599" cy="84332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4" name="Ellipse 33"/>
                <p:cNvSpPr>
                  <a:spLocks noChangeAspect="1"/>
                </p:cNvSpPr>
                <p:nvPr/>
              </p:nvSpPr>
              <p:spPr>
                <a:xfrm flipH="1">
                  <a:off x="855635"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35" name="Tekstfelt 34"/>
                <p:cNvSpPr txBox="1"/>
                <p:nvPr/>
              </p:nvSpPr>
              <p:spPr>
                <a:xfrm>
                  <a:off x="919375" y="2647122"/>
                  <a:ext cx="520521" cy="215444"/>
                </a:xfrm>
                <a:prstGeom prst="rect">
                  <a:avLst/>
                </a:prstGeom>
                <a:noFill/>
                <a:ln>
                  <a:noFill/>
                </a:ln>
              </p:spPr>
              <p:txBody>
                <a:bodyPr wrap="square" lIns="0" tIns="0" rIns="0" bIns="0" rtlCol="0" anchor="ctr">
                  <a:spAutoFit/>
                </a:bodyPr>
                <a:lstStyle/>
                <a:p>
                  <a:pPr algn="ctr"/>
                  <a:r>
                    <a:rPr lang="da-DK" sz="700" dirty="0"/>
                    <a:t>Uglegårds-skolen</a:t>
                  </a:r>
                </a:p>
              </p:txBody>
            </p:sp>
          </p:grpSp>
          <p:grpSp>
            <p:nvGrpSpPr>
              <p:cNvPr id="247" name="Gruppe 246"/>
              <p:cNvGrpSpPr/>
              <p:nvPr/>
            </p:nvGrpSpPr>
            <p:grpSpPr>
              <a:xfrm>
                <a:off x="1594122" y="2938483"/>
                <a:ext cx="648000" cy="833954"/>
                <a:chOff x="1598185" y="2244890"/>
                <a:chExt cx="648000" cy="833954"/>
              </a:xfrm>
            </p:grpSpPr>
            <p:cxnSp>
              <p:nvCxnSpPr>
                <p:cNvPr id="68" name="Lige forbindelse 67"/>
                <p:cNvCxnSpPr>
                  <a:endCxn id="36" idx="4"/>
                </p:cNvCxnSpPr>
                <p:nvPr/>
              </p:nvCxnSpPr>
              <p:spPr>
                <a:xfrm flipH="1">
                  <a:off x="1922185" y="2244890"/>
                  <a:ext cx="9848" cy="83395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6" name="Ellipse 35"/>
                <p:cNvSpPr>
                  <a:spLocks noChangeAspect="1"/>
                </p:cNvSpPr>
                <p:nvPr/>
              </p:nvSpPr>
              <p:spPr>
                <a:xfrm flipH="1">
                  <a:off x="1598185"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37" name="Tekstfelt 36"/>
                <p:cNvSpPr txBox="1"/>
                <p:nvPr/>
              </p:nvSpPr>
              <p:spPr>
                <a:xfrm>
                  <a:off x="1689094" y="2647122"/>
                  <a:ext cx="460800" cy="215444"/>
                </a:xfrm>
                <a:prstGeom prst="rect">
                  <a:avLst/>
                </a:prstGeom>
                <a:noFill/>
                <a:ln>
                  <a:noFill/>
                </a:ln>
              </p:spPr>
              <p:txBody>
                <a:bodyPr wrap="square" lIns="0" tIns="0" rIns="0" bIns="0" rtlCol="0" anchor="ctr">
                  <a:spAutoFit/>
                </a:bodyPr>
                <a:lstStyle/>
                <a:p>
                  <a:pPr algn="ctr"/>
                  <a:r>
                    <a:rPr lang="da-DK" sz="700" dirty="0"/>
                    <a:t>Munkekær-skolen</a:t>
                  </a:r>
                </a:p>
              </p:txBody>
            </p:sp>
          </p:grpSp>
          <p:grpSp>
            <p:nvGrpSpPr>
              <p:cNvPr id="249" name="Gruppe 248"/>
              <p:cNvGrpSpPr/>
              <p:nvPr/>
            </p:nvGrpSpPr>
            <p:grpSpPr>
              <a:xfrm>
                <a:off x="2292193" y="2919166"/>
                <a:ext cx="648000" cy="838564"/>
                <a:chOff x="2340735" y="2240280"/>
                <a:chExt cx="648000" cy="838564"/>
              </a:xfrm>
            </p:grpSpPr>
            <p:cxnSp>
              <p:nvCxnSpPr>
                <p:cNvPr id="103" name="Lige forbindelse 102"/>
                <p:cNvCxnSpPr>
                  <a:endCxn id="116" idx="4"/>
                </p:cNvCxnSpPr>
                <p:nvPr/>
              </p:nvCxnSpPr>
              <p:spPr>
                <a:xfrm>
                  <a:off x="2651760" y="2240280"/>
                  <a:ext cx="12975" cy="8385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6" name="Ellipse 115"/>
                <p:cNvSpPr>
                  <a:spLocks noChangeAspect="1"/>
                </p:cNvSpPr>
                <p:nvPr/>
              </p:nvSpPr>
              <p:spPr>
                <a:xfrm flipH="1">
                  <a:off x="2340735"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7" name="Tekstfelt 116"/>
                <p:cNvSpPr txBox="1"/>
                <p:nvPr/>
              </p:nvSpPr>
              <p:spPr>
                <a:xfrm>
                  <a:off x="2434335" y="2647122"/>
                  <a:ext cx="460800" cy="215444"/>
                </a:xfrm>
                <a:prstGeom prst="rect">
                  <a:avLst/>
                </a:prstGeom>
                <a:noFill/>
                <a:ln>
                  <a:noFill/>
                </a:ln>
              </p:spPr>
              <p:txBody>
                <a:bodyPr wrap="square" lIns="0" tIns="0" rIns="0" bIns="0" rtlCol="0" anchor="ctr">
                  <a:spAutoFit/>
                </a:bodyPr>
                <a:lstStyle/>
                <a:p>
                  <a:pPr algn="ctr"/>
                  <a:r>
                    <a:rPr lang="da-DK" sz="700" dirty="0"/>
                    <a:t>Havdrup Skole</a:t>
                  </a:r>
                </a:p>
              </p:txBody>
            </p:sp>
          </p:grpSp>
          <p:grpSp>
            <p:nvGrpSpPr>
              <p:cNvPr id="250" name="Gruppe 249"/>
              <p:cNvGrpSpPr/>
              <p:nvPr/>
            </p:nvGrpSpPr>
            <p:grpSpPr>
              <a:xfrm>
                <a:off x="2990264" y="2938483"/>
                <a:ext cx="648000" cy="833954"/>
                <a:chOff x="3083285" y="2244890"/>
                <a:chExt cx="648000" cy="833954"/>
              </a:xfrm>
            </p:grpSpPr>
            <p:cxnSp>
              <p:nvCxnSpPr>
                <p:cNvPr id="102" name="Lige forbindelse 101"/>
                <p:cNvCxnSpPr>
                  <a:endCxn id="114" idx="4"/>
                </p:cNvCxnSpPr>
                <p:nvPr/>
              </p:nvCxnSpPr>
              <p:spPr>
                <a:xfrm flipH="1">
                  <a:off x="3407285" y="2244890"/>
                  <a:ext cx="15282" cy="83395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4" name="Ellipse 113"/>
                <p:cNvSpPr>
                  <a:spLocks noChangeAspect="1"/>
                </p:cNvSpPr>
                <p:nvPr/>
              </p:nvSpPr>
              <p:spPr>
                <a:xfrm flipH="1">
                  <a:off x="3083285"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5" name="Tekstfelt 114"/>
                <p:cNvSpPr txBox="1"/>
                <p:nvPr/>
              </p:nvSpPr>
              <p:spPr>
                <a:xfrm>
                  <a:off x="3147025" y="2539401"/>
                  <a:ext cx="520520" cy="430887"/>
                </a:xfrm>
                <a:prstGeom prst="rect">
                  <a:avLst/>
                </a:prstGeom>
                <a:noFill/>
                <a:ln>
                  <a:noFill/>
                </a:ln>
              </p:spPr>
              <p:txBody>
                <a:bodyPr wrap="square" lIns="0" tIns="0" rIns="0" bIns="0" rtlCol="0" anchor="ctr">
                  <a:spAutoFit/>
                </a:bodyPr>
                <a:lstStyle/>
                <a:p>
                  <a:pPr algn="ctr"/>
                  <a:r>
                    <a:rPr lang="da-DK" sz="700" dirty="0"/>
                    <a:t>Birkebo Vuggestue og Børnehave</a:t>
                  </a:r>
                </a:p>
              </p:txBody>
            </p:sp>
          </p:grpSp>
          <p:grpSp>
            <p:nvGrpSpPr>
              <p:cNvPr id="253" name="Gruppe 252"/>
              <p:cNvGrpSpPr/>
              <p:nvPr/>
            </p:nvGrpSpPr>
            <p:grpSpPr>
              <a:xfrm>
                <a:off x="3688335" y="2916785"/>
                <a:ext cx="648000" cy="843327"/>
                <a:chOff x="3856854" y="2235517"/>
                <a:chExt cx="648000" cy="843327"/>
              </a:xfrm>
            </p:grpSpPr>
            <p:cxnSp>
              <p:nvCxnSpPr>
                <p:cNvPr id="104" name="Lige forbindelse 103"/>
                <p:cNvCxnSpPr>
                  <a:endCxn id="112" idx="4"/>
                </p:cNvCxnSpPr>
                <p:nvPr/>
              </p:nvCxnSpPr>
              <p:spPr>
                <a:xfrm flipH="1">
                  <a:off x="4180854" y="2235517"/>
                  <a:ext cx="3638" cy="84332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2" name="Ellipse 111"/>
                <p:cNvSpPr>
                  <a:spLocks noChangeAspect="1"/>
                </p:cNvSpPr>
                <p:nvPr/>
              </p:nvSpPr>
              <p:spPr>
                <a:xfrm flipH="1">
                  <a:off x="3856854"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3" name="Tekstfelt 112"/>
                <p:cNvSpPr txBox="1"/>
                <p:nvPr/>
              </p:nvSpPr>
              <p:spPr>
                <a:xfrm>
                  <a:off x="3928854" y="2647122"/>
                  <a:ext cx="504000" cy="215444"/>
                </a:xfrm>
                <a:prstGeom prst="rect">
                  <a:avLst/>
                </a:prstGeom>
                <a:noFill/>
                <a:ln>
                  <a:noFill/>
                </a:ln>
              </p:spPr>
              <p:txBody>
                <a:bodyPr wrap="square" lIns="0" tIns="0" rIns="0" bIns="0" rtlCol="0" anchor="ctr">
                  <a:spAutoFit/>
                </a:bodyPr>
                <a:lstStyle/>
                <a:p>
                  <a:pPr algn="ctr"/>
                  <a:r>
                    <a:rPr lang="da-DK" sz="700" dirty="0"/>
                    <a:t>Børnenes Idrætshus</a:t>
                  </a:r>
                </a:p>
              </p:txBody>
            </p:sp>
          </p:grpSp>
          <p:grpSp>
            <p:nvGrpSpPr>
              <p:cNvPr id="255" name="Gruppe 254"/>
              <p:cNvGrpSpPr/>
              <p:nvPr/>
            </p:nvGrpSpPr>
            <p:grpSpPr>
              <a:xfrm>
                <a:off x="4386406" y="2912166"/>
                <a:ext cx="648000" cy="852565"/>
                <a:chOff x="4568385" y="2226279"/>
                <a:chExt cx="648000" cy="852565"/>
              </a:xfrm>
            </p:grpSpPr>
            <p:cxnSp>
              <p:nvCxnSpPr>
                <p:cNvPr id="122" name="Lige forbindelse 121"/>
                <p:cNvCxnSpPr/>
                <p:nvPr/>
              </p:nvCxnSpPr>
              <p:spPr>
                <a:xfrm flipH="1">
                  <a:off x="4890138" y="2226279"/>
                  <a:ext cx="4494" cy="85256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0" name="Ellipse 109"/>
                <p:cNvSpPr>
                  <a:spLocks noChangeAspect="1"/>
                </p:cNvSpPr>
                <p:nvPr/>
              </p:nvSpPr>
              <p:spPr>
                <a:xfrm flipH="1">
                  <a:off x="4568385"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1" name="Tekstfelt 110"/>
                <p:cNvSpPr txBox="1"/>
                <p:nvPr/>
              </p:nvSpPr>
              <p:spPr>
                <a:xfrm>
                  <a:off x="4640385" y="2539401"/>
                  <a:ext cx="504000" cy="430887"/>
                </a:xfrm>
                <a:prstGeom prst="rect">
                  <a:avLst/>
                </a:prstGeom>
                <a:noFill/>
                <a:ln>
                  <a:noFill/>
                </a:ln>
              </p:spPr>
              <p:txBody>
                <a:bodyPr wrap="square" lIns="0" tIns="0" rIns="0" bIns="0" rtlCol="0" anchor="ctr">
                  <a:spAutoFit/>
                </a:bodyPr>
                <a:lstStyle/>
                <a:p>
                  <a:pPr algn="ctr"/>
                  <a:r>
                    <a:rPr lang="da-DK" sz="700" dirty="0"/>
                    <a:t>Egebo Børnehave og Natur-børnehaven</a:t>
                  </a:r>
                </a:p>
              </p:txBody>
            </p:sp>
          </p:grpSp>
          <p:grpSp>
            <p:nvGrpSpPr>
              <p:cNvPr id="38" name="Gruppe 37"/>
              <p:cNvGrpSpPr/>
              <p:nvPr/>
            </p:nvGrpSpPr>
            <p:grpSpPr>
              <a:xfrm>
                <a:off x="5084477" y="2916785"/>
                <a:ext cx="648000" cy="847946"/>
                <a:chOff x="5305474" y="2230898"/>
                <a:chExt cx="648000" cy="847946"/>
              </a:xfrm>
            </p:grpSpPr>
            <p:cxnSp>
              <p:nvCxnSpPr>
                <p:cNvPr id="149" name="Lige forbindelse 148"/>
                <p:cNvCxnSpPr>
                  <a:endCxn id="152" idx="4"/>
                </p:cNvCxnSpPr>
                <p:nvPr/>
              </p:nvCxnSpPr>
              <p:spPr>
                <a:xfrm>
                  <a:off x="5625836" y="2230898"/>
                  <a:ext cx="3638" cy="847946"/>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2" name="Ellipse 151"/>
                <p:cNvSpPr>
                  <a:spLocks noChangeAspect="1"/>
                </p:cNvSpPr>
                <p:nvPr/>
              </p:nvSpPr>
              <p:spPr>
                <a:xfrm flipH="1">
                  <a:off x="5305474"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53" name="Tekstfelt 152"/>
                <p:cNvSpPr txBox="1"/>
                <p:nvPr/>
              </p:nvSpPr>
              <p:spPr>
                <a:xfrm>
                  <a:off x="5369214" y="2647122"/>
                  <a:ext cx="520521" cy="215444"/>
                </a:xfrm>
                <a:prstGeom prst="rect">
                  <a:avLst/>
                </a:prstGeom>
                <a:noFill/>
                <a:ln>
                  <a:noFill/>
                </a:ln>
              </p:spPr>
              <p:txBody>
                <a:bodyPr wrap="square" lIns="0" tIns="0" rIns="0" bIns="0" rtlCol="0" anchor="ctr">
                  <a:spAutoFit/>
                </a:bodyPr>
                <a:lstStyle/>
                <a:p>
                  <a:pPr algn="ctr"/>
                  <a:r>
                    <a:rPr lang="da-DK" sz="700" dirty="0"/>
                    <a:t>Eventyr-haven</a:t>
                  </a:r>
                </a:p>
              </p:txBody>
            </p:sp>
          </p:grpSp>
          <p:grpSp>
            <p:nvGrpSpPr>
              <p:cNvPr id="39" name="Gruppe 38"/>
              <p:cNvGrpSpPr/>
              <p:nvPr/>
            </p:nvGrpSpPr>
            <p:grpSpPr>
              <a:xfrm>
                <a:off x="5782548" y="2920071"/>
                <a:ext cx="648000" cy="836755"/>
                <a:chOff x="6010779" y="2242089"/>
                <a:chExt cx="648000" cy="836755"/>
              </a:xfrm>
            </p:grpSpPr>
            <p:cxnSp>
              <p:nvCxnSpPr>
                <p:cNvPr id="150" name="Lige forbindelse 149"/>
                <p:cNvCxnSpPr/>
                <p:nvPr/>
              </p:nvCxnSpPr>
              <p:spPr>
                <a:xfrm>
                  <a:off x="6332301" y="2242089"/>
                  <a:ext cx="4956" cy="8367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5" name="Ellipse 154"/>
                <p:cNvSpPr>
                  <a:spLocks noChangeAspect="1"/>
                </p:cNvSpPr>
                <p:nvPr/>
              </p:nvSpPr>
              <p:spPr>
                <a:xfrm flipH="1">
                  <a:off x="6010779"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56" name="Tekstfelt 155"/>
                <p:cNvSpPr txBox="1"/>
                <p:nvPr/>
              </p:nvSpPr>
              <p:spPr>
                <a:xfrm>
                  <a:off x="6104379" y="2593262"/>
                  <a:ext cx="460800" cy="323165"/>
                </a:xfrm>
                <a:prstGeom prst="rect">
                  <a:avLst/>
                </a:prstGeom>
                <a:noFill/>
                <a:ln>
                  <a:noFill/>
                </a:ln>
              </p:spPr>
              <p:txBody>
                <a:bodyPr wrap="square" lIns="0" tIns="0" rIns="0" bIns="0" rtlCol="0" anchor="ctr">
                  <a:spAutoFit/>
                </a:bodyPr>
                <a:lstStyle/>
                <a:p>
                  <a:pPr algn="ctr"/>
                  <a:r>
                    <a:rPr lang="da-DK" sz="700" dirty="0"/>
                    <a:t>Mosebo og </a:t>
                  </a:r>
                  <a:r>
                    <a:rPr lang="da-DK" sz="700" dirty="0" err="1"/>
                    <a:t>Pilebo</a:t>
                  </a:r>
                  <a:r>
                    <a:rPr lang="da-DK" sz="700" dirty="0"/>
                    <a:t> Børnehave</a:t>
                  </a:r>
                </a:p>
              </p:txBody>
            </p:sp>
          </p:grpSp>
          <p:grpSp>
            <p:nvGrpSpPr>
              <p:cNvPr id="40" name="Gruppe 39"/>
              <p:cNvGrpSpPr/>
              <p:nvPr/>
            </p:nvGrpSpPr>
            <p:grpSpPr>
              <a:xfrm>
                <a:off x="6480619" y="2915060"/>
                <a:ext cx="648000" cy="846776"/>
                <a:chOff x="6701154" y="2232068"/>
                <a:chExt cx="648000" cy="846776"/>
              </a:xfrm>
            </p:grpSpPr>
            <p:cxnSp>
              <p:nvCxnSpPr>
                <p:cNvPr id="170" name="Lige forbindelse 169"/>
                <p:cNvCxnSpPr/>
                <p:nvPr/>
              </p:nvCxnSpPr>
              <p:spPr>
                <a:xfrm>
                  <a:off x="7025154" y="2232068"/>
                  <a:ext cx="0" cy="846776"/>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8" name="Ellipse 157"/>
                <p:cNvSpPr>
                  <a:spLocks noChangeAspect="1"/>
                </p:cNvSpPr>
                <p:nvPr/>
              </p:nvSpPr>
              <p:spPr>
                <a:xfrm flipH="1">
                  <a:off x="6701154"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59" name="Tekstfelt 158"/>
                <p:cNvSpPr txBox="1"/>
                <p:nvPr/>
              </p:nvSpPr>
              <p:spPr>
                <a:xfrm>
                  <a:off x="6794754" y="2647122"/>
                  <a:ext cx="460800" cy="215444"/>
                </a:xfrm>
                <a:prstGeom prst="rect">
                  <a:avLst/>
                </a:prstGeom>
                <a:noFill/>
                <a:ln>
                  <a:noFill/>
                </a:ln>
              </p:spPr>
              <p:txBody>
                <a:bodyPr wrap="square" lIns="0" tIns="0" rIns="0" bIns="0" rtlCol="0" anchor="ctr">
                  <a:spAutoFit/>
                </a:bodyPr>
                <a:lstStyle/>
                <a:p>
                  <a:pPr algn="ctr"/>
                  <a:r>
                    <a:rPr lang="da-DK" sz="700" dirty="0" err="1"/>
                    <a:t>Nøddebo</a:t>
                  </a:r>
                  <a:r>
                    <a:rPr lang="da-DK" sz="700" dirty="0"/>
                    <a:t> Børnehave</a:t>
                  </a:r>
                </a:p>
              </p:txBody>
            </p:sp>
          </p:grpSp>
          <p:grpSp>
            <p:nvGrpSpPr>
              <p:cNvPr id="41" name="Gruppe 40"/>
              <p:cNvGrpSpPr/>
              <p:nvPr/>
            </p:nvGrpSpPr>
            <p:grpSpPr>
              <a:xfrm>
                <a:off x="7178690" y="2926825"/>
                <a:ext cx="648000" cy="823246"/>
                <a:chOff x="7376599" y="2255598"/>
                <a:chExt cx="648000" cy="823246"/>
              </a:xfrm>
            </p:grpSpPr>
            <p:cxnSp>
              <p:nvCxnSpPr>
                <p:cNvPr id="127" name="Lige forbindelse 126"/>
                <p:cNvCxnSpPr/>
                <p:nvPr/>
              </p:nvCxnSpPr>
              <p:spPr>
                <a:xfrm>
                  <a:off x="7699607" y="2255598"/>
                  <a:ext cx="1985" cy="823246"/>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33" name="Ellipse 132"/>
                <p:cNvSpPr>
                  <a:spLocks noChangeAspect="1"/>
                </p:cNvSpPr>
                <p:nvPr/>
              </p:nvSpPr>
              <p:spPr>
                <a:xfrm flipH="1">
                  <a:off x="7376599"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34" name="Tekstfelt 133"/>
                <p:cNvSpPr txBox="1"/>
                <p:nvPr/>
              </p:nvSpPr>
              <p:spPr>
                <a:xfrm>
                  <a:off x="7440339" y="2539401"/>
                  <a:ext cx="520520" cy="430887"/>
                </a:xfrm>
                <a:prstGeom prst="rect">
                  <a:avLst/>
                </a:prstGeom>
                <a:noFill/>
                <a:ln>
                  <a:noFill/>
                </a:ln>
              </p:spPr>
              <p:txBody>
                <a:bodyPr wrap="square" lIns="0" tIns="0" rIns="0" bIns="0" rtlCol="0" anchor="ctr">
                  <a:spAutoFit/>
                </a:bodyPr>
                <a:lstStyle/>
                <a:p>
                  <a:pPr algn="ctr"/>
                  <a:r>
                    <a:rPr lang="da-DK" sz="700" dirty="0"/>
                    <a:t>Blomsten Vuggestue og Børnehave</a:t>
                  </a:r>
                </a:p>
              </p:txBody>
            </p:sp>
          </p:grpSp>
          <p:grpSp>
            <p:nvGrpSpPr>
              <p:cNvPr id="42" name="Gruppe 41"/>
              <p:cNvGrpSpPr/>
              <p:nvPr/>
            </p:nvGrpSpPr>
            <p:grpSpPr>
              <a:xfrm>
                <a:off x="7876761" y="2926825"/>
                <a:ext cx="648000" cy="823246"/>
                <a:chOff x="8071104" y="2255598"/>
                <a:chExt cx="648000" cy="823246"/>
              </a:xfrm>
            </p:grpSpPr>
            <p:cxnSp>
              <p:nvCxnSpPr>
                <p:cNvPr id="128" name="Lige forbindelse 127"/>
                <p:cNvCxnSpPr/>
                <p:nvPr/>
              </p:nvCxnSpPr>
              <p:spPr>
                <a:xfrm>
                  <a:off x="8393251" y="2255598"/>
                  <a:ext cx="3706" cy="823246"/>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36" name="Ellipse 135"/>
                <p:cNvSpPr>
                  <a:spLocks noChangeAspect="1"/>
                </p:cNvSpPr>
                <p:nvPr/>
              </p:nvSpPr>
              <p:spPr>
                <a:xfrm flipH="1">
                  <a:off x="8071104"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37" name="Tekstfelt 136"/>
                <p:cNvSpPr txBox="1"/>
                <p:nvPr/>
              </p:nvSpPr>
              <p:spPr>
                <a:xfrm>
                  <a:off x="8143104" y="2539401"/>
                  <a:ext cx="504000" cy="430887"/>
                </a:xfrm>
                <a:prstGeom prst="rect">
                  <a:avLst/>
                </a:prstGeom>
                <a:noFill/>
                <a:ln>
                  <a:noFill/>
                </a:ln>
              </p:spPr>
              <p:txBody>
                <a:bodyPr wrap="square" lIns="0" tIns="0" rIns="0" bIns="0" rtlCol="0" anchor="ctr">
                  <a:spAutoFit/>
                </a:bodyPr>
                <a:lstStyle/>
                <a:p>
                  <a:pPr algn="ctr"/>
                  <a:r>
                    <a:rPr lang="da-DK" sz="700" dirty="0"/>
                    <a:t>Poppelbo Vuggestue og Børnehave</a:t>
                  </a:r>
                </a:p>
              </p:txBody>
            </p:sp>
          </p:grpSp>
          <p:grpSp>
            <p:nvGrpSpPr>
              <p:cNvPr id="45" name="Gruppe 44"/>
              <p:cNvGrpSpPr/>
              <p:nvPr/>
            </p:nvGrpSpPr>
            <p:grpSpPr>
              <a:xfrm>
                <a:off x="8574832" y="2926825"/>
                <a:ext cx="648000" cy="823246"/>
                <a:chOff x="9023685" y="2255598"/>
                <a:chExt cx="648000" cy="823246"/>
              </a:xfrm>
            </p:grpSpPr>
            <p:cxnSp>
              <p:nvCxnSpPr>
                <p:cNvPr id="126" name="Lige forbindelse 125"/>
                <p:cNvCxnSpPr/>
                <p:nvPr/>
              </p:nvCxnSpPr>
              <p:spPr>
                <a:xfrm flipH="1">
                  <a:off x="9345554" y="2255598"/>
                  <a:ext cx="4262" cy="823246"/>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39" name="Ellipse 138"/>
                <p:cNvSpPr>
                  <a:spLocks noChangeAspect="1"/>
                </p:cNvSpPr>
                <p:nvPr/>
              </p:nvSpPr>
              <p:spPr>
                <a:xfrm flipH="1">
                  <a:off x="9023685"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40" name="Tekstfelt 139"/>
                <p:cNvSpPr txBox="1"/>
                <p:nvPr/>
              </p:nvSpPr>
              <p:spPr>
                <a:xfrm>
                  <a:off x="9095685" y="2700983"/>
                  <a:ext cx="504000" cy="107722"/>
                </a:xfrm>
                <a:prstGeom prst="rect">
                  <a:avLst/>
                </a:prstGeom>
                <a:noFill/>
                <a:ln>
                  <a:noFill/>
                </a:ln>
              </p:spPr>
              <p:txBody>
                <a:bodyPr wrap="square" lIns="0" tIns="0" rIns="0" bIns="0" rtlCol="0" anchor="ctr">
                  <a:spAutoFit/>
                </a:bodyPr>
                <a:lstStyle/>
                <a:p>
                  <a:pPr algn="ctr"/>
                  <a:r>
                    <a:rPr lang="da-DK" sz="700" dirty="0"/>
                    <a:t>Regnskoven</a:t>
                  </a:r>
                </a:p>
              </p:txBody>
            </p:sp>
          </p:grpSp>
          <p:grpSp>
            <p:nvGrpSpPr>
              <p:cNvPr id="54" name="Gruppe 53"/>
              <p:cNvGrpSpPr/>
              <p:nvPr/>
            </p:nvGrpSpPr>
            <p:grpSpPr>
              <a:xfrm>
                <a:off x="9272903" y="2918479"/>
                <a:ext cx="648000" cy="839939"/>
                <a:chOff x="9766235" y="2238905"/>
                <a:chExt cx="648000" cy="839939"/>
              </a:xfrm>
            </p:grpSpPr>
            <p:cxnSp>
              <p:nvCxnSpPr>
                <p:cNvPr id="129" name="Lige forbindelse 128"/>
                <p:cNvCxnSpPr/>
                <p:nvPr/>
              </p:nvCxnSpPr>
              <p:spPr>
                <a:xfrm>
                  <a:off x="10086946" y="2238905"/>
                  <a:ext cx="6579" cy="839939"/>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2" name="Ellipse 141"/>
                <p:cNvSpPr>
                  <a:spLocks noChangeAspect="1"/>
                </p:cNvSpPr>
                <p:nvPr/>
              </p:nvSpPr>
              <p:spPr>
                <a:xfrm flipH="1">
                  <a:off x="9766235" y="2430844"/>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43" name="Tekstfelt 142"/>
                <p:cNvSpPr txBox="1"/>
                <p:nvPr/>
              </p:nvSpPr>
              <p:spPr>
                <a:xfrm>
                  <a:off x="9829975" y="2593262"/>
                  <a:ext cx="520521" cy="323165"/>
                </a:xfrm>
                <a:prstGeom prst="rect">
                  <a:avLst/>
                </a:prstGeom>
                <a:noFill/>
                <a:ln>
                  <a:noFill/>
                </a:ln>
              </p:spPr>
              <p:txBody>
                <a:bodyPr wrap="square" lIns="0" tIns="0" rIns="0" bIns="0" rtlCol="0" anchor="ctr">
                  <a:spAutoFit/>
                </a:bodyPr>
                <a:lstStyle/>
                <a:p>
                  <a:pPr algn="ctr"/>
                  <a:r>
                    <a:rPr lang="da-DK" sz="700" dirty="0"/>
                    <a:t>Spiren og Solstrålen Vuggestuer</a:t>
                  </a:r>
                </a:p>
              </p:txBody>
            </p:sp>
          </p:grpSp>
          <p:grpSp>
            <p:nvGrpSpPr>
              <p:cNvPr id="55" name="Gruppe 54"/>
              <p:cNvGrpSpPr/>
              <p:nvPr/>
            </p:nvGrpSpPr>
            <p:grpSpPr>
              <a:xfrm>
                <a:off x="9970974" y="2929422"/>
                <a:ext cx="648000" cy="818052"/>
                <a:chOff x="10533295" y="2255598"/>
                <a:chExt cx="648000" cy="818052"/>
              </a:xfrm>
            </p:grpSpPr>
            <p:cxnSp>
              <p:nvCxnSpPr>
                <p:cNvPr id="130" name="Lige forbindelse 129"/>
                <p:cNvCxnSpPr/>
                <p:nvPr/>
              </p:nvCxnSpPr>
              <p:spPr>
                <a:xfrm>
                  <a:off x="10851281" y="2255598"/>
                  <a:ext cx="12028" cy="8180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5" name="Ellipse 144"/>
                <p:cNvSpPr>
                  <a:spLocks noChangeAspect="1"/>
                </p:cNvSpPr>
                <p:nvPr/>
              </p:nvSpPr>
              <p:spPr>
                <a:xfrm flipH="1">
                  <a:off x="10533295" y="2425650"/>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46" name="Tekstfelt 145"/>
                <p:cNvSpPr txBox="1"/>
                <p:nvPr/>
              </p:nvSpPr>
              <p:spPr>
                <a:xfrm>
                  <a:off x="10626895" y="2534207"/>
                  <a:ext cx="460800" cy="430887"/>
                </a:xfrm>
                <a:prstGeom prst="rect">
                  <a:avLst/>
                </a:prstGeom>
                <a:noFill/>
                <a:ln>
                  <a:noFill/>
                </a:ln>
              </p:spPr>
              <p:txBody>
                <a:bodyPr wrap="square" lIns="0" tIns="0" rIns="0" bIns="0" rtlCol="0" anchor="ctr">
                  <a:spAutoFit/>
                </a:bodyPr>
                <a:lstStyle/>
                <a:p>
                  <a:pPr algn="ctr"/>
                  <a:r>
                    <a:rPr lang="da-DK" sz="700" dirty="0"/>
                    <a:t>Tryllehytten Vuggestue og Børnehave</a:t>
                  </a:r>
                </a:p>
              </p:txBody>
            </p:sp>
          </p:grpSp>
          <p:grpSp>
            <p:nvGrpSpPr>
              <p:cNvPr id="16" name="Gruppe 15"/>
              <p:cNvGrpSpPr/>
              <p:nvPr/>
            </p:nvGrpSpPr>
            <p:grpSpPr>
              <a:xfrm>
                <a:off x="10669045" y="2938483"/>
                <a:ext cx="648000" cy="818343"/>
                <a:chOff x="11163300" y="2938483"/>
                <a:chExt cx="648000" cy="818343"/>
              </a:xfrm>
            </p:grpSpPr>
            <p:cxnSp>
              <p:nvCxnSpPr>
                <p:cNvPr id="131" name="Lige forbindelse 130"/>
                <p:cNvCxnSpPr>
                  <a:endCxn id="148" idx="4"/>
                </p:cNvCxnSpPr>
                <p:nvPr/>
              </p:nvCxnSpPr>
              <p:spPr>
                <a:xfrm>
                  <a:off x="11481286" y="2938483"/>
                  <a:ext cx="6014" cy="81834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3" name="Gruppe 12"/>
                <p:cNvGrpSpPr/>
                <p:nvPr/>
              </p:nvGrpSpPr>
              <p:grpSpPr>
                <a:xfrm>
                  <a:off x="11163300" y="3108826"/>
                  <a:ext cx="648000" cy="648000"/>
                  <a:chOff x="11163300" y="3108826"/>
                  <a:chExt cx="648000" cy="648000"/>
                </a:xfrm>
              </p:grpSpPr>
              <p:sp>
                <p:nvSpPr>
                  <p:cNvPr id="148" name="Ellipse 147"/>
                  <p:cNvSpPr>
                    <a:spLocks noChangeAspect="1"/>
                  </p:cNvSpPr>
                  <p:nvPr/>
                </p:nvSpPr>
                <p:spPr>
                  <a:xfrm flipH="1">
                    <a:off x="11163300" y="3108826"/>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60" name="Tekstfelt 159"/>
                  <p:cNvSpPr txBox="1"/>
                  <p:nvPr/>
                </p:nvSpPr>
                <p:spPr>
                  <a:xfrm>
                    <a:off x="11256900" y="3378965"/>
                    <a:ext cx="460800" cy="107722"/>
                  </a:xfrm>
                  <a:prstGeom prst="rect">
                    <a:avLst/>
                  </a:prstGeom>
                  <a:noFill/>
                  <a:ln>
                    <a:noFill/>
                  </a:ln>
                </p:spPr>
                <p:txBody>
                  <a:bodyPr wrap="square" lIns="0" tIns="0" rIns="0" bIns="0" rtlCol="0" anchor="ctr">
                    <a:spAutoFit/>
                  </a:bodyPr>
                  <a:lstStyle/>
                  <a:p>
                    <a:pPr algn="ctr"/>
                    <a:r>
                      <a:rPr lang="da-DK" sz="700" dirty="0"/>
                      <a:t>Dagplejen</a:t>
                    </a:r>
                  </a:p>
                </p:txBody>
              </p:sp>
            </p:grpSp>
          </p:grpSp>
          <p:cxnSp>
            <p:nvCxnSpPr>
              <p:cNvPr id="105" name="Lige forbindelse 104"/>
              <p:cNvCxnSpPr>
                <a:endCxn id="32" idx="4"/>
              </p:cNvCxnSpPr>
              <p:nvPr/>
            </p:nvCxnSpPr>
            <p:spPr>
              <a:xfrm>
                <a:off x="510684" y="2912166"/>
                <a:ext cx="11296" cy="86027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4" name="Gruppe 13"/>
              <p:cNvGrpSpPr/>
              <p:nvPr/>
            </p:nvGrpSpPr>
            <p:grpSpPr>
              <a:xfrm>
                <a:off x="197980" y="3124437"/>
                <a:ext cx="648000" cy="648000"/>
                <a:chOff x="691157" y="3124437"/>
                <a:chExt cx="648000" cy="648000"/>
              </a:xfrm>
            </p:grpSpPr>
            <p:sp>
              <p:nvSpPr>
                <p:cNvPr id="32" name="Ellipse 31"/>
                <p:cNvSpPr>
                  <a:spLocks noChangeAspect="1"/>
                </p:cNvSpPr>
                <p:nvPr/>
              </p:nvSpPr>
              <p:spPr>
                <a:xfrm flipH="1">
                  <a:off x="691157" y="3124437"/>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33" name="Tekstfelt 32"/>
                <p:cNvSpPr txBox="1"/>
                <p:nvPr/>
              </p:nvSpPr>
              <p:spPr>
                <a:xfrm>
                  <a:off x="752186" y="3394576"/>
                  <a:ext cx="468000" cy="107722"/>
                </a:xfrm>
                <a:prstGeom prst="rect">
                  <a:avLst/>
                </a:prstGeom>
                <a:noFill/>
                <a:ln>
                  <a:noFill/>
                </a:ln>
              </p:spPr>
              <p:txBody>
                <a:bodyPr wrap="square" lIns="0" tIns="0" rIns="0" bIns="0" rtlCol="0" anchor="ctr">
                  <a:spAutoFit/>
                </a:bodyPr>
                <a:lstStyle/>
                <a:p>
                  <a:pPr algn="ctr"/>
                  <a:r>
                    <a:rPr lang="da-DK" sz="700" dirty="0" err="1"/>
                    <a:t>UngSolrød</a:t>
                  </a:r>
                  <a:endParaRPr lang="da-DK" sz="700" dirty="0"/>
                </a:p>
              </p:txBody>
            </p:sp>
          </p:grpSp>
          <p:grpSp>
            <p:nvGrpSpPr>
              <p:cNvPr id="81" name="Gruppe 80"/>
              <p:cNvGrpSpPr/>
              <p:nvPr/>
            </p:nvGrpSpPr>
            <p:grpSpPr>
              <a:xfrm>
                <a:off x="11367109" y="2946388"/>
                <a:ext cx="648000" cy="818343"/>
                <a:chOff x="11163300" y="2938483"/>
                <a:chExt cx="648000" cy="818343"/>
              </a:xfrm>
            </p:grpSpPr>
            <p:cxnSp>
              <p:nvCxnSpPr>
                <p:cNvPr id="82" name="Lige forbindelse 81"/>
                <p:cNvCxnSpPr>
                  <a:endCxn id="84" idx="4"/>
                </p:cNvCxnSpPr>
                <p:nvPr/>
              </p:nvCxnSpPr>
              <p:spPr>
                <a:xfrm>
                  <a:off x="11481286" y="2938483"/>
                  <a:ext cx="6014" cy="81834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83" name="Gruppe 82"/>
                <p:cNvGrpSpPr/>
                <p:nvPr/>
              </p:nvGrpSpPr>
              <p:grpSpPr>
                <a:xfrm>
                  <a:off x="11163300" y="3108826"/>
                  <a:ext cx="648000" cy="648000"/>
                  <a:chOff x="11163300" y="3108826"/>
                  <a:chExt cx="648000" cy="648000"/>
                </a:xfrm>
              </p:grpSpPr>
              <p:sp>
                <p:nvSpPr>
                  <p:cNvPr id="84" name="Ellipse 83"/>
                  <p:cNvSpPr>
                    <a:spLocks noChangeAspect="1"/>
                  </p:cNvSpPr>
                  <p:nvPr/>
                </p:nvSpPr>
                <p:spPr>
                  <a:xfrm flipH="1">
                    <a:off x="11163300" y="3108826"/>
                    <a:ext cx="648000" cy="648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85" name="Tekstfelt 84"/>
                  <p:cNvSpPr txBox="1"/>
                  <p:nvPr/>
                </p:nvSpPr>
                <p:spPr>
                  <a:xfrm>
                    <a:off x="11256900" y="3378965"/>
                    <a:ext cx="460800" cy="107722"/>
                  </a:xfrm>
                  <a:prstGeom prst="rect">
                    <a:avLst/>
                  </a:prstGeom>
                  <a:noFill/>
                  <a:ln>
                    <a:noFill/>
                  </a:ln>
                </p:spPr>
                <p:txBody>
                  <a:bodyPr wrap="square" lIns="0" tIns="0" rIns="0" bIns="0" rtlCol="0" anchor="ctr">
                    <a:spAutoFit/>
                  </a:bodyPr>
                  <a:lstStyle/>
                  <a:p>
                    <a:pPr algn="ctr"/>
                    <a:r>
                      <a:rPr lang="da-DK" sz="700" dirty="0"/>
                      <a:t>Solsikken</a:t>
                    </a:r>
                  </a:p>
                </p:txBody>
              </p:sp>
            </p:grpSp>
          </p:grpSp>
        </p:grpSp>
      </p:grpSp>
    </p:spTree>
    <p:extLst>
      <p:ext uri="{BB962C8B-B14F-4D97-AF65-F5344CB8AC3E}">
        <p14:creationId xmlns:p14="http://schemas.microsoft.com/office/powerpoint/2010/main" val="1763603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7" name="Lige forbindelse 236"/>
          <p:cNvCxnSpPr/>
          <p:nvPr/>
        </p:nvCxnSpPr>
        <p:spPr>
          <a:xfrm rot="-180000">
            <a:off x="2808712" y="7273134"/>
            <a:ext cx="103259" cy="4591"/>
          </a:xfrm>
          <a:prstGeom prst="line">
            <a:avLst/>
          </a:prstGeom>
          <a:ln w="38100">
            <a:solidFill>
              <a:srgbClr val="00415E"/>
            </a:solidFill>
          </a:ln>
        </p:spPr>
        <p:style>
          <a:lnRef idx="1">
            <a:schemeClr val="accent1"/>
          </a:lnRef>
          <a:fillRef idx="0">
            <a:schemeClr val="accent1"/>
          </a:fillRef>
          <a:effectRef idx="0">
            <a:schemeClr val="accent1"/>
          </a:effectRef>
          <a:fontRef idx="minor">
            <a:schemeClr val="tx1"/>
          </a:fontRef>
        </p:style>
      </p:cxnSp>
      <p:grpSp>
        <p:nvGrpSpPr>
          <p:cNvPr id="22" name="Gruppe 21"/>
          <p:cNvGrpSpPr/>
          <p:nvPr/>
        </p:nvGrpSpPr>
        <p:grpSpPr>
          <a:xfrm>
            <a:off x="3759041" y="872915"/>
            <a:ext cx="5342137" cy="3921266"/>
            <a:chOff x="3759041" y="967801"/>
            <a:chExt cx="5342137" cy="3921266"/>
          </a:xfrm>
        </p:grpSpPr>
        <p:cxnSp>
          <p:nvCxnSpPr>
            <p:cNvPr id="26" name="Lige forbindelse 25"/>
            <p:cNvCxnSpPr/>
            <p:nvPr/>
          </p:nvCxnSpPr>
          <p:spPr>
            <a:xfrm>
              <a:off x="4337527" y="2910455"/>
              <a:ext cx="3528000"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4" name="Lige forbindelse 93"/>
            <p:cNvCxnSpPr/>
            <p:nvPr/>
          </p:nvCxnSpPr>
          <p:spPr>
            <a:xfrm>
              <a:off x="4350527" y="2906483"/>
              <a:ext cx="3847" cy="122888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2" name="Gruppe 51"/>
            <p:cNvGrpSpPr/>
            <p:nvPr/>
          </p:nvGrpSpPr>
          <p:grpSpPr>
            <a:xfrm>
              <a:off x="3930998" y="3075443"/>
              <a:ext cx="864000" cy="864000"/>
              <a:chOff x="8466010" y="2885062"/>
              <a:chExt cx="864000" cy="864000"/>
            </a:xfrm>
          </p:grpSpPr>
          <p:sp>
            <p:nvSpPr>
              <p:cNvPr id="48" name="Ellipse 47"/>
              <p:cNvSpPr>
                <a:spLocks noChangeAspect="1"/>
              </p:cNvSpPr>
              <p:nvPr/>
            </p:nvSpPr>
            <p:spPr>
              <a:xfrm flipH="1">
                <a:off x="8466010" y="2885062"/>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16" name="Tekstfelt 15"/>
              <p:cNvSpPr txBox="1"/>
              <p:nvPr/>
            </p:nvSpPr>
            <p:spPr>
              <a:xfrm>
                <a:off x="8604276" y="3263201"/>
                <a:ext cx="587468" cy="107722"/>
              </a:xfrm>
              <a:prstGeom prst="rect">
                <a:avLst/>
              </a:prstGeom>
              <a:noFill/>
              <a:ln>
                <a:noFill/>
              </a:ln>
            </p:spPr>
            <p:txBody>
              <a:bodyPr wrap="square" lIns="0" tIns="0" rIns="0" bIns="0" rtlCol="0">
                <a:spAutoFit/>
              </a:bodyPr>
              <a:lstStyle/>
              <a:p>
                <a:pPr algn="ctr"/>
                <a:r>
                  <a:rPr lang="da-DK" sz="700" dirty="0"/>
                  <a:t>Byudvikling</a:t>
                </a:r>
              </a:p>
            </p:txBody>
          </p:sp>
        </p:grpSp>
        <p:grpSp>
          <p:nvGrpSpPr>
            <p:cNvPr id="4" name="Gruppe 3"/>
            <p:cNvGrpSpPr/>
            <p:nvPr/>
          </p:nvGrpSpPr>
          <p:grpSpPr>
            <a:xfrm>
              <a:off x="3759041" y="4098117"/>
              <a:ext cx="1214803" cy="782652"/>
              <a:chOff x="5488598" y="3546502"/>
              <a:chExt cx="1214803" cy="782652"/>
            </a:xfrm>
          </p:grpSpPr>
          <p:cxnSp>
            <p:nvCxnSpPr>
              <p:cNvPr id="101" name="Lige forbindelse 100"/>
              <p:cNvCxnSpPr>
                <a:endCxn id="110" idx="4"/>
              </p:cNvCxnSpPr>
              <p:nvPr/>
            </p:nvCxnSpPr>
            <p:spPr>
              <a:xfrm flipH="1">
                <a:off x="6415401" y="3546502"/>
                <a:ext cx="1154" cy="7826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 name="Lige forbindelse 103"/>
              <p:cNvCxnSpPr>
                <a:endCxn id="112" idx="4"/>
              </p:cNvCxnSpPr>
              <p:nvPr/>
            </p:nvCxnSpPr>
            <p:spPr>
              <a:xfrm flipH="1">
                <a:off x="5776598" y="3546502"/>
                <a:ext cx="7557" cy="7826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Lige forbindelse 107"/>
              <p:cNvCxnSpPr/>
              <p:nvPr/>
            </p:nvCxnSpPr>
            <p:spPr>
              <a:xfrm>
                <a:off x="5768555" y="3563865"/>
                <a:ext cx="648000" cy="155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7" name="Gruppe 106"/>
              <p:cNvGrpSpPr>
                <a:grpSpLocks noChangeAspect="1"/>
              </p:cNvGrpSpPr>
              <p:nvPr/>
            </p:nvGrpSpPr>
            <p:grpSpPr>
              <a:xfrm>
                <a:off x="5488598" y="3753154"/>
                <a:ext cx="576000" cy="576000"/>
                <a:chOff x="3900001" y="5481488"/>
                <a:chExt cx="720000" cy="720000"/>
              </a:xfrm>
            </p:grpSpPr>
            <p:sp>
              <p:nvSpPr>
                <p:cNvPr id="112" name="Ellipse 111"/>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3" name="Tekstfelt 112"/>
                <p:cNvSpPr txBox="1"/>
                <p:nvPr/>
              </p:nvSpPr>
              <p:spPr>
                <a:xfrm>
                  <a:off x="3945001" y="5774162"/>
                  <a:ext cx="630000" cy="134653"/>
                </a:xfrm>
                <a:prstGeom prst="rect">
                  <a:avLst/>
                </a:prstGeom>
                <a:noFill/>
                <a:ln>
                  <a:noFill/>
                </a:ln>
              </p:spPr>
              <p:txBody>
                <a:bodyPr wrap="square" lIns="0" tIns="0" rIns="0" bIns="0" rtlCol="0" anchor="ctr">
                  <a:spAutoFit/>
                </a:bodyPr>
                <a:lstStyle/>
                <a:p>
                  <a:pPr algn="ctr"/>
                  <a:r>
                    <a:rPr lang="da-DK" sz="700" dirty="0"/>
                    <a:t>Plan</a:t>
                  </a:r>
                </a:p>
              </p:txBody>
            </p:sp>
          </p:grpSp>
          <p:grpSp>
            <p:nvGrpSpPr>
              <p:cNvPr id="109" name="Gruppe 108"/>
              <p:cNvGrpSpPr>
                <a:grpSpLocks noChangeAspect="1"/>
              </p:cNvGrpSpPr>
              <p:nvPr/>
            </p:nvGrpSpPr>
            <p:grpSpPr>
              <a:xfrm>
                <a:off x="6127401" y="3753154"/>
                <a:ext cx="576000" cy="576000"/>
                <a:chOff x="3900001" y="5481488"/>
                <a:chExt cx="720000" cy="720000"/>
              </a:xfrm>
            </p:grpSpPr>
            <p:sp>
              <p:nvSpPr>
                <p:cNvPr id="110" name="Ellipse 109"/>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1" name="Tekstfelt 110"/>
                <p:cNvSpPr txBox="1"/>
                <p:nvPr/>
              </p:nvSpPr>
              <p:spPr>
                <a:xfrm>
                  <a:off x="3972001" y="5774162"/>
                  <a:ext cx="576000" cy="134653"/>
                </a:xfrm>
                <a:prstGeom prst="rect">
                  <a:avLst/>
                </a:prstGeom>
                <a:noFill/>
                <a:ln>
                  <a:noFill/>
                </a:ln>
              </p:spPr>
              <p:txBody>
                <a:bodyPr wrap="square" lIns="0" tIns="0" rIns="0" bIns="0" rtlCol="0" anchor="ctr">
                  <a:spAutoFit/>
                </a:bodyPr>
                <a:lstStyle/>
                <a:p>
                  <a:pPr algn="ctr"/>
                  <a:r>
                    <a:rPr lang="da-DK" sz="700" dirty="0"/>
                    <a:t>Byg</a:t>
                  </a:r>
                </a:p>
              </p:txBody>
            </p:sp>
          </p:grpSp>
        </p:grpSp>
        <p:cxnSp>
          <p:nvCxnSpPr>
            <p:cNvPr id="201" name="Lige forbindelse 200"/>
            <p:cNvCxnSpPr>
              <a:endCxn id="47" idx="4"/>
            </p:cNvCxnSpPr>
            <p:nvPr/>
          </p:nvCxnSpPr>
          <p:spPr>
            <a:xfrm>
              <a:off x="6106997" y="2925329"/>
              <a:ext cx="3818" cy="101411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1" name="Gruppe 50"/>
            <p:cNvGrpSpPr/>
            <p:nvPr/>
          </p:nvGrpSpPr>
          <p:grpSpPr>
            <a:xfrm>
              <a:off x="5678815" y="3075443"/>
              <a:ext cx="864000" cy="864000"/>
              <a:chOff x="7313028" y="2896478"/>
              <a:chExt cx="864000" cy="864000"/>
            </a:xfrm>
          </p:grpSpPr>
          <p:sp>
            <p:nvSpPr>
              <p:cNvPr id="47" name="Ellipse 46"/>
              <p:cNvSpPr>
                <a:spLocks noChangeAspect="1"/>
              </p:cNvSpPr>
              <p:nvPr/>
            </p:nvSpPr>
            <p:spPr>
              <a:xfrm flipH="1">
                <a:off x="7313028" y="2896478"/>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11" name="Tekstfelt 10"/>
              <p:cNvSpPr txBox="1"/>
              <p:nvPr/>
            </p:nvSpPr>
            <p:spPr>
              <a:xfrm>
                <a:off x="7439028" y="3274617"/>
                <a:ext cx="612000" cy="107722"/>
              </a:xfrm>
              <a:prstGeom prst="rect">
                <a:avLst/>
              </a:prstGeom>
              <a:noFill/>
              <a:ln>
                <a:noFill/>
              </a:ln>
            </p:spPr>
            <p:txBody>
              <a:bodyPr wrap="square" lIns="0" tIns="0" rIns="0" bIns="0" rtlCol="0">
                <a:spAutoFit/>
              </a:bodyPr>
              <a:lstStyle/>
              <a:p>
                <a:pPr algn="ctr"/>
                <a:r>
                  <a:rPr lang="da-DK" sz="700" dirty="0"/>
                  <a:t>Natur og Klima</a:t>
                </a:r>
              </a:p>
            </p:txBody>
          </p:sp>
        </p:grpSp>
        <p:grpSp>
          <p:nvGrpSpPr>
            <p:cNvPr id="8" name="Gruppe 7"/>
            <p:cNvGrpSpPr/>
            <p:nvPr/>
          </p:nvGrpSpPr>
          <p:grpSpPr>
            <a:xfrm>
              <a:off x="7423889" y="2924068"/>
              <a:ext cx="864000" cy="1188000"/>
              <a:chOff x="9289242" y="2293731"/>
              <a:chExt cx="864000" cy="1188000"/>
            </a:xfrm>
          </p:grpSpPr>
          <p:cxnSp>
            <p:nvCxnSpPr>
              <p:cNvPr id="100" name="Lige forbindelse 99"/>
              <p:cNvCxnSpPr/>
              <p:nvPr/>
            </p:nvCxnSpPr>
            <p:spPr>
              <a:xfrm>
                <a:off x="9717424" y="2293731"/>
                <a:ext cx="7637" cy="118800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9" name="Gruppe 48"/>
              <p:cNvGrpSpPr/>
              <p:nvPr/>
            </p:nvGrpSpPr>
            <p:grpSpPr>
              <a:xfrm>
                <a:off x="9289242" y="2446194"/>
                <a:ext cx="864000" cy="864000"/>
                <a:chOff x="6273680" y="3835293"/>
                <a:chExt cx="864000" cy="864000"/>
              </a:xfrm>
            </p:grpSpPr>
            <p:sp>
              <p:nvSpPr>
                <p:cNvPr id="19" name="Ellipse 18"/>
                <p:cNvSpPr>
                  <a:spLocks noChangeAspect="1"/>
                </p:cNvSpPr>
                <p:nvPr/>
              </p:nvSpPr>
              <p:spPr>
                <a:xfrm flipH="1">
                  <a:off x="6273680" y="3835293"/>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20" name="Tekstfelt 19"/>
                <p:cNvSpPr txBox="1"/>
                <p:nvPr/>
              </p:nvSpPr>
              <p:spPr>
                <a:xfrm>
                  <a:off x="6353199" y="4213432"/>
                  <a:ext cx="704962" cy="107722"/>
                </a:xfrm>
                <a:prstGeom prst="rect">
                  <a:avLst/>
                </a:prstGeom>
                <a:noFill/>
                <a:ln>
                  <a:noFill/>
                </a:ln>
              </p:spPr>
              <p:txBody>
                <a:bodyPr wrap="square" lIns="0" tIns="0" rIns="0" bIns="0" rtlCol="0">
                  <a:spAutoFit/>
                </a:bodyPr>
                <a:lstStyle/>
                <a:p>
                  <a:pPr algn="ctr"/>
                  <a:r>
                    <a:rPr lang="da-DK" sz="700" dirty="0"/>
                    <a:t>Drift og Anlæg</a:t>
                  </a:r>
                </a:p>
              </p:txBody>
            </p:sp>
          </p:grpSp>
        </p:grpSp>
        <p:grpSp>
          <p:nvGrpSpPr>
            <p:cNvPr id="21" name="Gruppe 20"/>
            <p:cNvGrpSpPr/>
            <p:nvPr/>
          </p:nvGrpSpPr>
          <p:grpSpPr>
            <a:xfrm>
              <a:off x="6604687" y="4107883"/>
              <a:ext cx="2496491" cy="781184"/>
              <a:chOff x="6604687" y="4107883"/>
              <a:chExt cx="2496491" cy="781184"/>
            </a:xfrm>
          </p:grpSpPr>
          <p:cxnSp>
            <p:nvCxnSpPr>
              <p:cNvPr id="99" name="Lige forbindelse 98"/>
              <p:cNvCxnSpPr>
                <a:endCxn id="90" idx="4"/>
              </p:cNvCxnSpPr>
              <p:nvPr/>
            </p:nvCxnSpPr>
            <p:spPr>
              <a:xfrm flipH="1">
                <a:off x="8173015" y="4115093"/>
                <a:ext cx="1356"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2" name="Lige forbindelse 81"/>
              <p:cNvCxnSpPr>
                <a:endCxn id="92" idx="4"/>
              </p:cNvCxnSpPr>
              <p:nvPr/>
            </p:nvCxnSpPr>
            <p:spPr>
              <a:xfrm>
                <a:off x="7532354" y="4122802"/>
                <a:ext cx="3218"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3" name="Lige forbindelse 82"/>
              <p:cNvCxnSpPr/>
              <p:nvPr/>
            </p:nvCxnSpPr>
            <p:spPr>
              <a:xfrm>
                <a:off x="8794773" y="4115093"/>
                <a:ext cx="6519" cy="7739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84" name="Gruppe 83"/>
              <p:cNvGrpSpPr>
                <a:grpSpLocks noChangeAspect="1"/>
              </p:cNvGrpSpPr>
              <p:nvPr/>
            </p:nvGrpSpPr>
            <p:grpSpPr>
              <a:xfrm>
                <a:off x="7244851" y="4305857"/>
                <a:ext cx="576000" cy="576000"/>
                <a:chOff x="3905049" y="4117626"/>
                <a:chExt cx="720000" cy="720000"/>
              </a:xfrm>
            </p:grpSpPr>
            <p:sp>
              <p:nvSpPr>
                <p:cNvPr id="92" name="Ellipse 91"/>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93" name="Tekstfelt 92"/>
                <p:cNvSpPr txBox="1"/>
                <p:nvPr/>
              </p:nvSpPr>
              <p:spPr>
                <a:xfrm>
                  <a:off x="3950049" y="4275649"/>
                  <a:ext cx="630000" cy="403956"/>
                </a:xfrm>
                <a:prstGeom prst="rect">
                  <a:avLst/>
                </a:prstGeom>
                <a:noFill/>
                <a:ln>
                  <a:noFill/>
                </a:ln>
              </p:spPr>
              <p:txBody>
                <a:bodyPr wrap="square" lIns="0" tIns="0" rIns="0" bIns="0" rtlCol="0" anchor="ctr">
                  <a:spAutoFit/>
                </a:bodyPr>
                <a:lstStyle/>
                <a:p>
                  <a:pPr algn="ctr"/>
                  <a:r>
                    <a:rPr lang="da-DK" sz="700" dirty="0"/>
                    <a:t>Planlægning og kontrakter</a:t>
                  </a:r>
                </a:p>
              </p:txBody>
            </p:sp>
          </p:grpSp>
          <p:grpSp>
            <p:nvGrpSpPr>
              <p:cNvPr id="85" name="Gruppe 84"/>
              <p:cNvGrpSpPr>
                <a:grpSpLocks noChangeAspect="1"/>
              </p:cNvGrpSpPr>
              <p:nvPr/>
            </p:nvGrpSpPr>
            <p:grpSpPr>
              <a:xfrm>
                <a:off x="7885015" y="4305857"/>
                <a:ext cx="576000" cy="576000"/>
                <a:chOff x="3895317" y="4799557"/>
                <a:chExt cx="720000" cy="720000"/>
              </a:xfrm>
            </p:grpSpPr>
            <p:sp>
              <p:nvSpPr>
                <p:cNvPr id="90" name="Ellipse 89"/>
                <p:cNvSpPr>
                  <a:spLocks noChangeAspect="1"/>
                </p:cNvSpPr>
                <p:nvPr/>
              </p:nvSpPr>
              <p:spPr>
                <a:xfrm flipH="1">
                  <a:off x="3895317" y="4799557"/>
                  <a:ext cx="720000" cy="720000"/>
                </a:xfrm>
                <a:prstGeom prst="ellipse">
                  <a:avLst/>
                </a:prstGeom>
                <a:solidFill>
                  <a:schemeClr val="accent1">
                    <a:lumMod val="20000"/>
                    <a:lumOff val="80000"/>
                  </a:schemeClr>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91" name="Tekstfelt 90"/>
                <p:cNvSpPr txBox="1"/>
                <p:nvPr/>
              </p:nvSpPr>
              <p:spPr>
                <a:xfrm>
                  <a:off x="3929992" y="5024904"/>
                  <a:ext cx="650651" cy="269305"/>
                </a:xfrm>
                <a:prstGeom prst="rect">
                  <a:avLst/>
                </a:prstGeom>
                <a:noFill/>
                <a:ln>
                  <a:noFill/>
                </a:ln>
              </p:spPr>
              <p:txBody>
                <a:bodyPr wrap="square" lIns="0" tIns="0" rIns="0" bIns="0" rtlCol="0" anchor="ctr">
                  <a:spAutoFit/>
                </a:bodyPr>
                <a:lstStyle/>
                <a:p>
                  <a:pPr algn="ctr"/>
                  <a:r>
                    <a:rPr lang="da-DK" sz="700" dirty="0"/>
                    <a:t>Håndværk og Teknik</a:t>
                  </a:r>
                </a:p>
              </p:txBody>
            </p:sp>
          </p:grpSp>
          <p:grpSp>
            <p:nvGrpSpPr>
              <p:cNvPr id="86" name="Gruppe 85"/>
              <p:cNvGrpSpPr>
                <a:grpSpLocks noChangeAspect="1"/>
              </p:cNvGrpSpPr>
              <p:nvPr/>
            </p:nvGrpSpPr>
            <p:grpSpPr>
              <a:xfrm>
                <a:off x="8525178" y="4305857"/>
                <a:ext cx="576000" cy="576000"/>
                <a:chOff x="3900001" y="5481488"/>
                <a:chExt cx="720000" cy="720000"/>
              </a:xfrm>
            </p:grpSpPr>
            <p:sp>
              <p:nvSpPr>
                <p:cNvPr id="88" name="Ellipse 87"/>
                <p:cNvSpPr>
                  <a:spLocks noChangeAspect="1"/>
                </p:cNvSpPr>
                <p:nvPr/>
              </p:nvSpPr>
              <p:spPr>
                <a:xfrm flipH="1">
                  <a:off x="3900001" y="5481488"/>
                  <a:ext cx="720000" cy="720000"/>
                </a:xfrm>
                <a:prstGeom prst="ellipse">
                  <a:avLst/>
                </a:prstGeom>
                <a:solidFill>
                  <a:schemeClr val="accent1">
                    <a:lumMod val="20000"/>
                    <a:lumOff val="80000"/>
                  </a:schemeClr>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89" name="Tekstfelt 88"/>
                <p:cNvSpPr txBox="1"/>
                <p:nvPr/>
              </p:nvSpPr>
              <p:spPr>
                <a:xfrm>
                  <a:off x="3972001" y="5639510"/>
                  <a:ext cx="576000" cy="403956"/>
                </a:xfrm>
                <a:prstGeom prst="rect">
                  <a:avLst/>
                </a:prstGeom>
                <a:noFill/>
                <a:ln>
                  <a:noFill/>
                </a:ln>
              </p:spPr>
              <p:txBody>
                <a:bodyPr wrap="square" lIns="0" tIns="0" rIns="0" bIns="0" rtlCol="0" anchor="ctr">
                  <a:spAutoFit/>
                </a:bodyPr>
                <a:lstStyle/>
                <a:p>
                  <a:pPr algn="ctr"/>
                  <a:r>
                    <a:rPr lang="da-DK" sz="700" dirty="0"/>
                    <a:t>Teknisk Service og Drift</a:t>
                  </a:r>
                </a:p>
              </p:txBody>
            </p:sp>
          </p:grpSp>
          <p:cxnSp>
            <p:nvCxnSpPr>
              <p:cNvPr id="87" name="Lige forbindelse 86"/>
              <p:cNvCxnSpPr/>
              <p:nvPr/>
            </p:nvCxnSpPr>
            <p:spPr>
              <a:xfrm>
                <a:off x="6874889" y="4107883"/>
                <a:ext cx="1940396" cy="721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5" name="Lige forbindelse 94"/>
              <p:cNvCxnSpPr>
                <a:endCxn id="97" idx="4"/>
              </p:cNvCxnSpPr>
              <p:nvPr/>
            </p:nvCxnSpPr>
            <p:spPr>
              <a:xfrm>
                <a:off x="6889469" y="4122802"/>
                <a:ext cx="3218"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96" name="Gruppe 95"/>
              <p:cNvGrpSpPr>
                <a:grpSpLocks noChangeAspect="1"/>
              </p:cNvGrpSpPr>
              <p:nvPr/>
            </p:nvGrpSpPr>
            <p:grpSpPr>
              <a:xfrm>
                <a:off x="6604687" y="4305857"/>
                <a:ext cx="576000" cy="576000"/>
                <a:chOff x="3905049" y="4117626"/>
                <a:chExt cx="720000" cy="720000"/>
              </a:xfrm>
            </p:grpSpPr>
            <p:sp>
              <p:nvSpPr>
                <p:cNvPr id="97" name="Ellipse 96"/>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98" name="Tekstfelt 97"/>
                <p:cNvSpPr txBox="1"/>
                <p:nvPr/>
              </p:nvSpPr>
              <p:spPr>
                <a:xfrm>
                  <a:off x="3977049" y="4410300"/>
                  <a:ext cx="576000" cy="134653"/>
                </a:xfrm>
                <a:prstGeom prst="rect">
                  <a:avLst/>
                </a:prstGeom>
                <a:noFill/>
                <a:ln>
                  <a:noFill/>
                </a:ln>
              </p:spPr>
              <p:txBody>
                <a:bodyPr wrap="square" lIns="0" tIns="0" rIns="0" bIns="0" rtlCol="0" anchor="ctr">
                  <a:spAutoFit/>
                </a:bodyPr>
                <a:lstStyle/>
                <a:p>
                  <a:pPr algn="ctr"/>
                  <a:r>
                    <a:rPr lang="da-DK" sz="700" dirty="0"/>
                    <a:t>Anlæg</a:t>
                  </a:r>
                </a:p>
              </p:txBody>
            </p:sp>
          </p:grpSp>
        </p:grpSp>
        <p:grpSp>
          <p:nvGrpSpPr>
            <p:cNvPr id="14" name="Gruppe 13"/>
            <p:cNvGrpSpPr/>
            <p:nvPr/>
          </p:nvGrpSpPr>
          <p:grpSpPr>
            <a:xfrm>
              <a:off x="5498815" y="967801"/>
              <a:ext cx="1224000" cy="2068331"/>
              <a:chOff x="5764469" y="766166"/>
              <a:chExt cx="1224000" cy="2068331"/>
            </a:xfrm>
          </p:grpSpPr>
          <p:cxnSp>
            <p:nvCxnSpPr>
              <p:cNvPr id="118" name="Lige forbindelse 117"/>
              <p:cNvCxnSpPr/>
              <p:nvPr/>
            </p:nvCxnSpPr>
            <p:spPr>
              <a:xfrm flipH="1">
                <a:off x="6373648" y="766166"/>
                <a:ext cx="6667" cy="206833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764469" y="766166"/>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a:solidFill>
                      <a:schemeClr val="tx1"/>
                    </a:solidFill>
                  </a:endParaRPr>
                </a:p>
              </p:txBody>
            </p:sp>
            <p:sp>
              <p:nvSpPr>
                <p:cNvPr id="44" name="Tekstfelt 43"/>
                <p:cNvSpPr txBox="1"/>
                <p:nvPr/>
              </p:nvSpPr>
              <p:spPr>
                <a:xfrm>
                  <a:off x="5597454" y="646886"/>
                  <a:ext cx="984000" cy="276999"/>
                </a:xfrm>
                <a:prstGeom prst="rect">
                  <a:avLst/>
                </a:prstGeom>
                <a:noFill/>
                <a:ln>
                  <a:noFill/>
                </a:ln>
              </p:spPr>
              <p:txBody>
                <a:bodyPr wrap="square" lIns="0" tIns="0" rIns="0" bIns="0" rtlCol="0">
                  <a:spAutoFit/>
                </a:bodyPr>
                <a:lstStyle/>
                <a:p>
                  <a:pPr algn="ctr"/>
                  <a:r>
                    <a:rPr lang="da-DK" sz="900" dirty="0"/>
                    <a:t>Center for By og Bæredygtighed</a:t>
                  </a:r>
                </a:p>
              </p:txBody>
            </p:sp>
          </p:grpSp>
        </p:grpSp>
        <p:sp>
          <p:nvSpPr>
            <p:cNvPr id="119" name="Ellipse 118"/>
            <p:cNvSpPr>
              <a:spLocks noChangeAspect="1"/>
            </p:cNvSpPr>
            <p:nvPr/>
          </p:nvSpPr>
          <p:spPr>
            <a:xfrm>
              <a:off x="4798497" y="1950969"/>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20" name="Tekstfelt 119"/>
            <p:cNvSpPr txBox="1"/>
            <p:nvPr/>
          </p:nvSpPr>
          <p:spPr>
            <a:xfrm>
              <a:off x="4925918" y="2221387"/>
              <a:ext cx="609158" cy="323165"/>
            </a:xfrm>
            <a:prstGeom prst="rect">
              <a:avLst/>
            </a:prstGeom>
            <a:noFill/>
            <a:ln>
              <a:noFill/>
            </a:ln>
          </p:spPr>
          <p:txBody>
            <a:bodyPr wrap="square" lIns="0" tIns="0" rIns="0" bIns="0" rtlCol="0">
              <a:spAutoFit/>
            </a:bodyPr>
            <a:lstStyle/>
            <a:p>
              <a:pPr algn="ctr"/>
              <a:r>
                <a:rPr lang="da-DK" sz="700" dirty="0"/>
                <a:t>Sekretariat for By og Bæredygtighed</a:t>
              </a:r>
            </a:p>
          </p:txBody>
        </p:sp>
        <p:cxnSp>
          <p:nvCxnSpPr>
            <p:cNvPr id="121" name="Lige forbindelse 120"/>
            <p:cNvCxnSpPr>
              <a:stCxn id="119" idx="6"/>
            </p:cNvCxnSpPr>
            <p:nvPr/>
          </p:nvCxnSpPr>
          <p:spPr>
            <a:xfrm>
              <a:off x="5662497" y="2382969"/>
              <a:ext cx="452164"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41200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uppe 20"/>
          <p:cNvGrpSpPr/>
          <p:nvPr/>
        </p:nvGrpSpPr>
        <p:grpSpPr>
          <a:xfrm>
            <a:off x="3245284" y="861845"/>
            <a:ext cx="5755151" cy="3714385"/>
            <a:chOff x="3245284" y="861845"/>
            <a:chExt cx="5755151" cy="3714385"/>
          </a:xfrm>
        </p:grpSpPr>
        <p:cxnSp>
          <p:nvCxnSpPr>
            <p:cNvPr id="70" name="Lige forbindelse 69"/>
            <p:cNvCxnSpPr>
              <a:endCxn id="112" idx="4"/>
            </p:cNvCxnSpPr>
            <p:nvPr/>
          </p:nvCxnSpPr>
          <p:spPr>
            <a:xfrm>
              <a:off x="3525645" y="3787298"/>
              <a:ext cx="7639" cy="7826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8" name="Lige forbindelse 117"/>
            <p:cNvCxnSpPr>
              <a:stCxn id="43" idx="0"/>
              <a:endCxn id="158" idx="4"/>
            </p:cNvCxnSpPr>
            <p:nvPr/>
          </p:nvCxnSpPr>
          <p:spPr>
            <a:xfrm flipH="1">
              <a:off x="6088496" y="861845"/>
              <a:ext cx="18394" cy="370810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6" name="Gruppe 285"/>
            <p:cNvGrpSpPr/>
            <p:nvPr/>
          </p:nvGrpSpPr>
          <p:grpSpPr>
            <a:xfrm>
              <a:off x="5494890" y="861845"/>
              <a:ext cx="1224000" cy="1224000"/>
              <a:chOff x="5477454" y="173385"/>
              <a:chExt cx="1224000" cy="1224000"/>
            </a:xfrm>
          </p:grpSpPr>
          <p:sp>
            <p:nvSpPr>
              <p:cNvPr id="43" name="Ellipse 42"/>
              <p:cNvSpPr>
                <a:spLocks noChangeAspect="1"/>
              </p:cNvSpPr>
              <p:nvPr/>
            </p:nvSpPr>
            <p:spPr>
              <a:xfrm>
                <a:off x="5477454" y="173385"/>
                <a:ext cx="1224000" cy="1224000"/>
              </a:xfrm>
              <a:prstGeom prst="ellipse">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noProof="0" dirty="0">
                  <a:solidFill>
                    <a:schemeClr val="tx1"/>
                  </a:solidFill>
                </a:endParaRPr>
              </a:p>
            </p:txBody>
          </p:sp>
          <p:sp>
            <p:nvSpPr>
              <p:cNvPr id="44" name="Tekstfelt 43"/>
              <p:cNvSpPr txBox="1"/>
              <p:nvPr/>
            </p:nvSpPr>
            <p:spPr>
              <a:xfrm>
                <a:off x="5597454" y="646886"/>
                <a:ext cx="984000" cy="276999"/>
              </a:xfrm>
              <a:prstGeom prst="rect">
                <a:avLst/>
              </a:prstGeom>
              <a:noFill/>
              <a:ln>
                <a:noFill/>
              </a:ln>
            </p:spPr>
            <p:txBody>
              <a:bodyPr wrap="square" lIns="0" tIns="0" rIns="0" bIns="0" rtlCol="0">
                <a:spAutoFit/>
              </a:bodyPr>
              <a:lstStyle/>
              <a:p>
                <a:pPr algn="ctr"/>
                <a:r>
                  <a:rPr lang="da-DK" sz="900" dirty="0"/>
                  <a:t>Center for Kultur og Fritid</a:t>
                </a:r>
              </a:p>
            </p:txBody>
          </p:sp>
        </p:grpSp>
        <p:cxnSp>
          <p:nvCxnSpPr>
            <p:cNvPr id="26" name="Lige forbindelse 25"/>
            <p:cNvCxnSpPr/>
            <p:nvPr/>
          </p:nvCxnSpPr>
          <p:spPr>
            <a:xfrm flipV="1">
              <a:off x="6110597" y="2585876"/>
              <a:ext cx="1674000" cy="12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2" name="Gruppe 21"/>
            <p:cNvGrpSpPr/>
            <p:nvPr/>
          </p:nvGrpSpPr>
          <p:grpSpPr>
            <a:xfrm>
              <a:off x="6508026" y="2585876"/>
              <a:ext cx="2492409" cy="1990354"/>
              <a:chOff x="2431031" y="2867538"/>
              <a:chExt cx="2492409" cy="1990354"/>
            </a:xfrm>
          </p:grpSpPr>
          <p:cxnSp>
            <p:nvCxnSpPr>
              <p:cNvPr id="201" name="Lige forbindelse 200"/>
              <p:cNvCxnSpPr/>
              <p:nvPr/>
            </p:nvCxnSpPr>
            <p:spPr>
              <a:xfrm flipH="1">
                <a:off x="3669622" y="2867538"/>
                <a:ext cx="13822" cy="122226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51" name="Gruppe 50"/>
              <p:cNvGrpSpPr/>
              <p:nvPr/>
            </p:nvGrpSpPr>
            <p:grpSpPr>
              <a:xfrm>
                <a:off x="3255262" y="3017652"/>
                <a:ext cx="864000" cy="864000"/>
                <a:chOff x="7313028" y="2896478"/>
                <a:chExt cx="864000" cy="864000"/>
              </a:xfrm>
            </p:grpSpPr>
            <p:sp>
              <p:nvSpPr>
                <p:cNvPr id="47" name="Ellipse 46"/>
                <p:cNvSpPr>
                  <a:spLocks noChangeAspect="1"/>
                </p:cNvSpPr>
                <p:nvPr/>
              </p:nvSpPr>
              <p:spPr>
                <a:xfrm flipH="1">
                  <a:off x="7313028" y="2896478"/>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noProof="0" dirty="0"/>
                    <a:t>&lt;</a:t>
                  </a:r>
                </a:p>
              </p:txBody>
            </p:sp>
            <p:sp>
              <p:nvSpPr>
                <p:cNvPr id="11" name="Tekstfelt 10"/>
                <p:cNvSpPr txBox="1"/>
                <p:nvPr/>
              </p:nvSpPr>
              <p:spPr>
                <a:xfrm>
                  <a:off x="7451294" y="3274617"/>
                  <a:ext cx="587468" cy="107722"/>
                </a:xfrm>
                <a:prstGeom prst="rect">
                  <a:avLst/>
                </a:prstGeom>
                <a:noFill/>
                <a:ln>
                  <a:noFill/>
                </a:ln>
              </p:spPr>
              <p:txBody>
                <a:bodyPr wrap="square" lIns="0" tIns="0" rIns="0" bIns="0" rtlCol="0">
                  <a:spAutoFit/>
                </a:bodyPr>
                <a:lstStyle/>
                <a:p>
                  <a:pPr algn="ctr"/>
                  <a:r>
                    <a:rPr lang="da-DK" sz="700" dirty="0"/>
                    <a:t>Bibliotek</a:t>
                  </a:r>
                </a:p>
              </p:txBody>
            </p:sp>
          </p:grpSp>
          <p:cxnSp>
            <p:nvCxnSpPr>
              <p:cNvPr id="124" name="Lige forbindelse 123"/>
              <p:cNvCxnSpPr>
                <a:endCxn id="209" idx="4"/>
              </p:cNvCxnSpPr>
              <p:nvPr/>
            </p:nvCxnSpPr>
            <p:spPr>
              <a:xfrm>
                <a:off x="3986967" y="4082092"/>
                <a:ext cx="9670"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8" name="Lige forbindelse 197"/>
              <p:cNvCxnSpPr/>
              <p:nvPr/>
            </p:nvCxnSpPr>
            <p:spPr>
              <a:xfrm flipH="1">
                <a:off x="4629312" y="4082092"/>
                <a:ext cx="5344" cy="75947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9" name="Lige forbindelse 198"/>
              <p:cNvCxnSpPr>
                <a:endCxn id="211" idx="4"/>
              </p:cNvCxnSpPr>
              <p:nvPr/>
            </p:nvCxnSpPr>
            <p:spPr>
              <a:xfrm flipH="1">
                <a:off x="3357834" y="4082092"/>
                <a:ext cx="6452" cy="76676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0" name="Lige forbindelse 199"/>
              <p:cNvCxnSpPr/>
              <p:nvPr/>
            </p:nvCxnSpPr>
            <p:spPr>
              <a:xfrm flipH="1">
                <a:off x="2725483" y="4098837"/>
                <a:ext cx="6456" cy="75905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02" name="Gruppe 201"/>
              <p:cNvGrpSpPr>
                <a:grpSpLocks noChangeAspect="1"/>
              </p:cNvGrpSpPr>
              <p:nvPr/>
            </p:nvGrpSpPr>
            <p:grpSpPr>
              <a:xfrm>
                <a:off x="2431031" y="4272856"/>
                <a:ext cx="576000" cy="576000"/>
                <a:chOff x="3905049" y="4117626"/>
                <a:chExt cx="720000" cy="720000"/>
              </a:xfrm>
            </p:grpSpPr>
            <p:sp>
              <p:nvSpPr>
                <p:cNvPr id="213" name="Ellipse 212"/>
                <p:cNvSpPr>
                  <a:spLocks noChangeAspect="1"/>
                </p:cNvSpPr>
                <p:nvPr/>
              </p:nvSpPr>
              <p:spPr>
                <a:xfrm flipH="1">
                  <a:off x="3905049" y="4117626"/>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14" name="Tekstfelt 213"/>
                <p:cNvSpPr txBox="1"/>
                <p:nvPr/>
              </p:nvSpPr>
              <p:spPr>
                <a:xfrm>
                  <a:off x="3977049" y="4342972"/>
                  <a:ext cx="576000" cy="269305"/>
                </a:xfrm>
                <a:prstGeom prst="rect">
                  <a:avLst/>
                </a:prstGeom>
                <a:noFill/>
                <a:ln>
                  <a:noFill/>
                </a:ln>
              </p:spPr>
              <p:txBody>
                <a:bodyPr wrap="square" lIns="0" tIns="0" rIns="0" bIns="0" rtlCol="0" anchor="ctr">
                  <a:spAutoFit/>
                </a:bodyPr>
                <a:lstStyle/>
                <a:p>
                  <a:pPr algn="ctr"/>
                  <a:r>
                    <a:rPr lang="da-DK" sz="700" dirty="0"/>
                    <a:t>Biblioteks-drift</a:t>
                  </a:r>
                </a:p>
              </p:txBody>
            </p:sp>
          </p:grpSp>
          <p:grpSp>
            <p:nvGrpSpPr>
              <p:cNvPr id="203" name="Gruppe 202"/>
              <p:cNvGrpSpPr>
                <a:grpSpLocks noChangeAspect="1"/>
              </p:cNvGrpSpPr>
              <p:nvPr/>
            </p:nvGrpSpPr>
            <p:grpSpPr>
              <a:xfrm>
                <a:off x="3069834" y="4272856"/>
                <a:ext cx="576000" cy="576000"/>
                <a:chOff x="3895317" y="4799557"/>
                <a:chExt cx="720000" cy="720000"/>
              </a:xfrm>
            </p:grpSpPr>
            <p:sp>
              <p:nvSpPr>
                <p:cNvPr id="211" name="Ellipse 210"/>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12" name="Tekstfelt 211"/>
                <p:cNvSpPr txBox="1"/>
                <p:nvPr/>
              </p:nvSpPr>
              <p:spPr>
                <a:xfrm>
                  <a:off x="3929991" y="4890252"/>
                  <a:ext cx="675000" cy="538609"/>
                </a:xfrm>
                <a:prstGeom prst="rect">
                  <a:avLst/>
                </a:prstGeom>
                <a:noFill/>
                <a:ln>
                  <a:noFill/>
                </a:ln>
              </p:spPr>
              <p:txBody>
                <a:bodyPr wrap="square" lIns="0" tIns="0" rIns="0" bIns="0" rtlCol="0" anchor="ctr">
                  <a:spAutoFit/>
                </a:bodyPr>
                <a:lstStyle/>
                <a:p>
                  <a:pPr algn="ctr"/>
                  <a:r>
                    <a:rPr lang="da-DK" sz="700" dirty="0"/>
                    <a:t>Litteratur-formidling og </a:t>
                  </a:r>
                  <a:r>
                    <a:rPr lang="da-DK" sz="700" dirty="0" err="1"/>
                    <a:t>kommuni-kation</a:t>
                  </a:r>
                  <a:endParaRPr lang="da-DK" sz="700" dirty="0"/>
                </a:p>
              </p:txBody>
            </p:sp>
          </p:grpSp>
          <p:grpSp>
            <p:nvGrpSpPr>
              <p:cNvPr id="204" name="Gruppe 203"/>
              <p:cNvGrpSpPr>
                <a:grpSpLocks noChangeAspect="1"/>
              </p:cNvGrpSpPr>
              <p:nvPr/>
            </p:nvGrpSpPr>
            <p:grpSpPr>
              <a:xfrm>
                <a:off x="3708637" y="4272856"/>
                <a:ext cx="576000" cy="576000"/>
                <a:chOff x="3900001" y="5481488"/>
                <a:chExt cx="720000" cy="720000"/>
              </a:xfrm>
            </p:grpSpPr>
            <p:sp>
              <p:nvSpPr>
                <p:cNvPr id="209" name="Ellipse 208"/>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10" name="Tekstfelt 209"/>
                <p:cNvSpPr txBox="1"/>
                <p:nvPr/>
              </p:nvSpPr>
              <p:spPr>
                <a:xfrm>
                  <a:off x="3922501" y="5639510"/>
                  <a:ext cx="675000" cy="403956"/>
                </a:xfrm>
                <a:prstGeom prst="rect">
                  <a:avLst/>
                </a:prstGeom>
                <a:noFill/>
                <a:ln>
                  <a:noFill/>
                </a:ln>
              </p:spPr>
              <p:txBody>
                <a:bodyPr wrap="square" lIns="0" tIns="0" rIns="0" bIns="0" rtlCol="0" anchor="ctr">
                  <a:spAutoFit/>
                </a:bodyPr>
                <a:lstStyle/>
                <a:p>
                  <a:pPr algn="ctr"/>
                  <a:r>
                    <a:rPr lang="da-DK" sz="700" dirty="0"/>
                    <a:t>Samarbejde </a:t>
                  </a:r>
                  <a:r>
                    <a:rPr lang="da-DK" sz="700" dirty="0" err="1"/>
                    <a:t>folkebiblio-tekerne</a:t>
                  </a:r>
                  <a:endParaRPr lang="da-DK" sz="700" dirty="0"/>
                </a:p>
              </p:txBody>
            </p:sp>
          </p:grpSp>
          <p:cxnSp>
            <p:nvCxnSpPr>
              <p:cNvPr id="205" name="Lige forbindelse 204"/>
              <p:cNvCxnSpPr/>
              <p:nvPr/>
            </p:nvCxnSpPr>
            <p:spPr>
              <a:xfrm flipV="1">
                <a:off x="2715262" y="4082092"/>
                <a:ext cx="1944000" cy="365"/>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06" name="Gruppe 205"/>
              <p:cNvGrpSpPr>
                <a:grpSpLocks noChangeAspect="1"/>
              </p:cNvGrpSpPr>
              <p:nvPr/>
            </p:nvGrpSpPr>
            <p:grpSpPr>
              <a:xfrm>
                <a:off x="4347440" y="4272856"/>
                <a:ext cx="576000" cy="576000"/>
                <a:chOff x="3900001" y="5481488"/>
                <a:chExt cx="720000" cy="720000"/>
              </a:xfrm>
            </p:grpSpPr>
            <p:sp>
              <p:nvSpPr>
                <p:cNvPr id="207" name="Ellipse 206"/>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08" name="Tekstfelt 207"/>
                <p:cNvSpPr txBox="1"/>
                <p:nvPr/>
              </p:nvSpPr>
              <p:spPr>
                <a:xfrm>
                  <a:off x="3945001" y="5639510"/>
                  <a:ext cx="630000" cy="403956"/>
                </a:xfrm>
                <a:prstGeom prst="rect">
                  <a:avLst/>
                </a:prstGeom>
                <a:noFill/>
                <a:ln>
                  <a:noFill/>
                </a:ln>
              </p:spPr>
              <p:txBody>
                <a:bodyPr wrap="square" lIns="0" tIns="0" rIns="0" bIns="0" rtlCol="0" anchor="ctr">
                  <a:spAutoFit/>
                </a:bodyPr>
                <a:lstStyle/>
                <a:p>
                  <a:pPr algn="ctr"/>
                  <a:r>
                    <a:rPr lang="da-DK" sz="700" dirty="0"/>
                    <a:t>Betjening og </a:t>
                  </a:r>
                  <a:r>
                    <a:rPr lang="da-DK" sz="700" dirty="0" err="1"/>
                    <a:t>materiale-håndtering</a:t>
                  </a:r>
                  <a:endParaRPr lang="da-DK" sz="700" dirty="0"/>
                </a:p>
              </p:txBody>
            </p:sp>
          </p:grpSp>
        </p:grpSp>
        <p:grpSp>
          <p:nvGrpSpPr>
            <p:cNvPr id="12" name="Gruppe 11"/>
            <p:cNvGrpSpPr/>
            <p:nvPr/>
          </p:nvGrpSpPr>
          <p:grpSpPr>
            <a:xfrm>
              <a:off x="3245284" y="3787298"/>
              <a:ext cx="3131212" cy="782652"/>
              <a:chOff x="5818385" y="4060458"/>
              <a:chExt cx="3131212" cy="782652"/>
            </a:xfrm>
          </p:grpSpPr>
          <p:cxnSp>
            <p:nvCxnSpPr>
              <p:cNvPr id="101" name="Lige forbindelse 100"/>
              <p:cNvCxnSpPr>
                <a:endCxn id="152" idx="4"/>
              </p:cNvCxnSpPr>
              <p:nvPr/>
            </p:nvCxnSpPr>
            <p:spPr>
              <a:xfrm flipH="1">
                <a:off x="7383991" y="4060458"/>
                <a:ext cx="14317" cy="782652"/>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8" name="Lige forbindelse 97"/>
              <p:cNvCxnSpPr>
                <a:endCxn id="110" idx="4"/>
              </p:cNvCxnSpPr>
              <p:nvPr/>
            </p:nvCxnSpPr>
            <p:spPr>
              <a:xfrm>
                <a:off x="6742751" y="4083223"/>
                <a:ext cx="2437" cy="759887"/>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Lige forbindelse 107"/>
              <p:cNvCxnSpPr/>
              <p:nvPr/>
            </p:nvCxnSpPr>
            <p:spPr>
              <a:xfrm>
                <a:off x="6113942" y="4079103"/>
                <a:ext cx="2556000" cy="355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0" name="Lige forbindelse 149"/>
              <p:cNvCxnSpPr>
                <a:endCxn id="155" idx="4"/>
              </p:cNvCxnSpPr>
              <p:nvPr/>
            </p:nvCxnSpPr>
            <p:spPr>
              <a:xfrm>
                <a:off x="8014802" y="4096616"/>
                <a:ext cx="7992" cy="746494"/>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7" name="Gruppe 6"/>
              <p:cNvGrpSpPr/>
              <p:nvPr/>
            </p:nvGrpSpPr>
            <p:grpSpPr>
              <a:xfrm>
                <a:off x="5818385" y="4267110"/>
                <a:ext cx="3131212" cy="576000"/>
                <a:chOff x="5818385" y="4267110"/>
                <a:chExt cx="3131212" cy="576000"/>
              </a:xfrm>
            </p:grpSpPr>
            <p:grpSp>
              <p:nvGrpSpPr>
                <p:cNvPr id="107" name="Gruppe 106"/>
                <p:cNvGrpSpPr>
                  <a:grpSpLocks noChangeAspect="1"/>
                </p:cNvGrpSpPr>
                <p:nvPr/>
              </p:nvGrpSpPr>
              <p:grpSpPr>
                <a:xfrm>
                  <a:off x="5818385" y="4267110"/>
                  <a:ext cx="576000" cy="576000"/>
                  <a:chOff x="3900001" y="5481488"/>
                  <a:chExt cx="720000" cy="720000"/>
                </a:xfrm>
              </p:grpSpPr>
              <p:sp>
                <p:nvSpPr>
                  <p:cNvPr id="112" name="Ellipse 111"/>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3" name="Tekstfelt 112"/>
                  <p:cNvSpPr txBox="1"/>
                  <p:nvPr/>
                </p:nvSpPr>
                <p:spPr>
                  <a:xfrm>
                    <a:off x="3945001" y="5774162"/>
                    <a:ext cx="630000" cy="134653"/>
                  </a:xfrm>
                  <a:prstGeom prst="rect">
                    <a:avLst/>
                  </a:prstGeom>
                  <a:noFill/>
                  <a:ln>
                    <a:noFill/>
                  </a:ln>
                </p:spPr>
                <p:txBody>
                  <a:bodyPr wrap="square" lIns="0" tIns="0" rIns="0" bIns="0" rtlCol="0" anchor="ctr">
                    <a:spAutoFit/>
                  </a:bodyPr>
                  <a:lstStyle/>
                  <a:p>
                    <a:pPr algn="ctr"/>
                    <a:r>
                      <a:rPr lang="da-DK" sz="700" dirty="0"/>
                      <a:t>Kulturhus</a:t>
                    </a:r>
                  </a:p>
                </p:txBody>
              </p:sp>
            </p:grpSp>
            <p:grpSp>
              <p:nvGrpSpPr>
                <p:cNvPr id="109" name="Gruppe 108"/>
                <p:cNvGrpSpPr>
                  <a:grpSpLocks noChangeAspect="1"/>
                </p:cNvGrpSpPr>
                <p:nvPr/>
              </p:nvGrpSpPr>
              <p:grpSpPr>
                <a:xfrm>
                  <a:off x="6457188" y="4267110"/>
                  <a:ext cx="576000" cy="576000"/>
                  <a:chOff x="3900001" y="5481488"/>
                  <a:chExt cx="720000" cy="720000"/>
                </a:xfrm>
              </p:grpSpPr>
              <p:sp>
                <p:nvSpPr>
                  <p:cNvPr id="110" name="Ellipse 109"/>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11" name="Tekstfelt 110"/>
                  <p:cNvSpPr txBox="1"/>
                  <p:nvPr/>
                </p:nvSpPr>
                <p:spPr>
                  <a:xfrm>
                    <a:off x="3972001" y="5774162"/>
                    <a:ext cx="576000" cy="134653"/>
                  </a:xfrm>
                  <a:prstGeom prst="rect">
                    <a:avLst/>
                  </a:prstGeom>
                  <a:noFill/>
                  <a:ln>
                    <a:noFill/>
                  </a:ln>
                </p:spPr>
                <p:txBody>
                  <a:bodyPr wrap="square" lIns="0" tIns="0" rIns="0" bIns="0" rtlCol="0" anchor="ctr">
                    <a:spAutoFit/>
                  </a:bodyPr>
                  <a:lstStyle/>
                  <a:p>
                    <a:pPr algn="ctr"/>
                    <a:r>
                      <a:rPr lang="da-DK" sz="700" dirty="0"/>
                      <a:t>Frivillighed</a:t>
                    </a:r>
                  </a:p>
                </p:txBody>
              </p:sp>
            </p:grpSp>
            <p:grpSp>
              <p:nvGrpSpPr>
                <p:cNvPr id="151" name="Gruppe 150"/>
                <p:cNvGrpSpPr>
                  <a:grpSpLocks noChangeAspect="1"/>
                </p:cNvGrpSpPr>
                <p:nvPr/>
              </p:nvGrpSpPr>
              <p:grpSpPr>
                <a:xfrm>
                  <a:off x="7095991" y="4267110"/>
                  <a:ext cx="576000" cy="576000"/>
                  <a:chOff x="3895317" y="4799557"/>
                  <a:chExt cx="720000" cy="720000"/>
                </a:xfrm>
              </p:grpSpPr>
              <p:sp>
                <p:nvSpPr>
                  <p:cNvPr id="152" name="Ellipse 151"/>
                  <p:cNvSpPr>
                    <a:spLocks noChangeAspect="1"/>
                  </p:cNvSpPr>
                  <p:nvPr/>
                </p:nvSpPr>
                <p:spPr>
                  <a:xfrm flipH="1">
                    <a:off x="3895317" y="4799557"/>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53" name="Tekstfelt 152"/>
                  <p:cNvSpPr txBox="1"/>
                  <p:nvPr/>
                </p:nvSpPr>
                <p:spPr>
                  <a:xfrm>
                    <a:off x="3917817" y="5024903"/>
                    <a:ext cx="675000" cy="269305"/>
                  </a:xfrm>
                  <a:prstGeom prst="rect">
                    <a:avLst/>
                  </a:prstGeom>
                  <a:noFill/>
                  <a:ln>
                    <a:noFill/>
                  </a:ln>
                </p:spPr>
                <p:txBody>
                  <a:bodyPr wrap="square" lIns="0" tIns="0" rIns="0" bIns="0" rtlCol="0" anchor="ctr">
                    <a:spAutoFit/>
                  </a:bodyPr>
                  <a:lstStyle/>
                  <a:p>
                    <a:pPr algn="ctr"/>
                    <a:r>
                      <a:rPr lang="da-DK" sz="700" dirty="0" err="1"/>
                      <a:t>Folke-oplysning</a:t>
                    </a:r>
                    <a:endParaRPr lang="da-DK" sz="700" dirty="0"/>
                  </a:p>
                </p:txBody>
              </p:sp>
            </p:grpSp>
            <p:grpSp>
              <p:nvGrpSpPr>
                <p:cNvPr id="154" name="Gruppe 153"/>
                <p:cNvGrpSpPr>
                  <a:grpSpLocks noChangeAspect="1"/>
                </p:cNvGrpSpPr>
                <p:nvPr/>
              </p:nvGrpSpPr>
              <p:grpSpPr>
                <a:xfrm>
                  <a:off x="7734794" y="4267110"/>
                  <a:ext cx="576000" cy="576000"/>
                  <a:chOff x="3900001" y="5481488"/>
                  <a:chExt cx="720000" cy="720000"/>
                </a:xfrm>
              </p:grpSpPr>
              <p:sp>
                <p:nvSpPr>
                  <p:cNvPr id="155" name="Ellipse 154"/>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56" name="Tekstfelt 155"/>
                  <p:cNvSpPr txBox="1"/>
                  <p:nvPr/>
                </p:nvSpPr>
                <p:spPr>
                  <a:xfrm>
                    <a:off x="3972001" y="5706834"/>
                    <a:ext cx="576000" cy="269305"/>
                  </a:xfrm>
                  <a:prstGeom prst="rect">
                    <a:avLst/>
                  </a:prstGeom>
                  <a:noFill/>
                  <a:ln>
                    <a:noFill/>
                  </a:ln>
                </p:spPr>
                <p:txBody>
                  <a:bodyPr wrap="square" lIns="0" tIns="0" rIns="0" bIns="0" rtlCol="0" anchor="ctr">
                    <a:spAutoFit/>
                  </a:bodyPr>
                  <a:lstStyle/>
                  <a:p>
                    <a:pPr algn="ctr"/>
                    <a:r>
                      <a:rPr lang="da-DK" sz="700" dirty="0"/>
                      <a:t>Forenings-betjening</a:t>
                    </a:r>
                  </a:p>
                </p:txBody>
              </p:sp>
            </p:grpSp>
            <p:grpSp>
              <p:nvGrpSpPr>
                <p:cNvPr id="157" name="Gruppe 156"/>
                <p:cNvGrpSpPr>
                  <a:grpSpLocks noChangeAspect="1"/>
                </p:cNvGrpSpPr>
                <p:nvPr/>
              </p:nvGrpSpPr>
              <p:grpSpPr>
                <a:xfrm>
                  <a:off x="8373597" y="4267110"/>
                  <a:ext cx="576000" cy="576000"/>
                  <a:chOff x="3900001" y="5481488"/>
                  <a:chExt cx="720000" cy="720000"/>
                </a:xfrm>
              </p:grpSpPr>
              <p:sp>
                <p:nvSpPr>
                  <p:cNvPr id="158" name="Ellipse 157"/>
                  <p:cNvSpPr>
                    <a:spLocks noChangeAspect="1"/>
                  </p:cNvSpPr>
                  <p:nvPr/>
                </p:nvSpPr>
                <p:spPr>
                  <a:xfrm flipH="1">
                    <a:off x="3900001" y="5481488"/>
                    <a:ext cx="720000" cy="720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59" name="Tekstfelt 158"/>
                  <p:cNvSpPr txBox="1"/>
                  <p:nvPr/>
                </p:nvSpPr>
                <p:spPr>
                  <a:xfrm>
                    <a:off x="3972001" y="5774162"/>
                    <a:ext cx="576000" cy="134653"/>
                  </a:xfrm>
                  <a:prstGeom prst="rect">
                    <a:avLst/>
                  </a:prstGeom>
                  <a:noFill/>
                  <a:ln>
                    <a:noFill/>
                  </a:ln>
                </p:spPr>
                <p:txBody>
                  <a:bodyPr wrap="square" lIns="0" tIns="0" rIns="0" bIns="0" rtlCol="0" anchor="ctr">
                    <a:spAutoFit/>
                  </a:bodyPr>
                  <a:lstStyle/>
                  <a:p>
                    <a:pPr algn="ctr"/>
                    <a:r>
                      <a:rPr lang="da-DK" sz="700" dirty="0"/>
                      <a:t>Svømmehal</a:t>
                    </a:r>
                  </a:p>
                </p:txBody>
              </p:sp>
            </p:grpSp>
          </p:grpSp>
        </p:grpSp>
        <p:grpSp>
          <p:nvGrpSpPr>
            <p:cNvPr id="24" name="Gruppe 23"/>
            <p:cNvGrpSpPr/>
            <p:nvPr/>
          </p:nvGrpSpPr>
          <p:grpSpPr>
            <a:xfrm>
              <a:off x="4810890" y="1898960"/>
              <a:ext cx="1296000" cy="864000"/>
              <a:chOff x="3939622" y="1890332"/>
              <a:chExt cx="1296000" cy="864000"/>
            </a:xfrm>
          </p:grpSpPr>
          <p:cxnSp>
            <p:nvCxnSpPr>
              <p:cNvPr id="120" name="Lige forbindelse 119"/>
              <p:cNvCxnSpPr>
                <a:stCxn id="119" idx="6"/>
              </p:cNvCxnSpPr>
              <p:nvPr/>
            </p:nvCxnSpPr>
            <p:spPr>
              <a:xfrm>
                <a:off x="4803622" y="2322332"/>
                <a:ext cx="432000" cy="0"/>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9" name="Gruppe 8"/>
              <p:cNvGrpSpPr/>
              <p:nvPr/>
            </p:nvGrpSpPr>
            <p:grpSpPr>
              <a:xfrm>
                <a:off x="3939622" y="1890332"/>
                <a:ext cx="864000" cy="864000"/>
                <a:chOff x="3939622" y="1890332"/>
                <a:chExt cx="864000" cy="864000"/>
              </a:xfrm>
            </p:grpSpPr>
            <p:sp>
              <p:nvSpPr>
                <p:cNvPr id="119" name="Ellipse 118"/>
                <p:cNvSpPr>
                  <a:spLocks noChangeAspect="1"/>
                </p:cNvSpPr>
                <p:nvPr/>
              </p:nvSpPr>
              <p:spPr>
                <a:xfrm>
                  <a:off x="3939622" y="1890332"/>
                  <a:ext cx="864000" cy="864000"/>
                </a:xfrm>
                <a:prstGeom prst="ellipse">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121" name="Tekstfelt 120"/>
                <p:cNvSpPr txBox="1"/>
                <p:nvPr/>
              </p:nvSpPr>
              <p:spPr>
                <a:xfrm>
                  <a:off x="4067043" y="2268471"/>
                  <a:ext cx="609158" cy="107722"/>
                </a:xfrm>
                <a:prstGeom prst="rect">
                  <a:avLst/>
                </a:prstGeom>
                <a:noFill/>
                <a:ln>
                  <a:noFill/>
                </a:ln>
              </p:spPr>
              <p:txBody>
                <a:bodyPr wrap="square" lIns="0" tIns="0" rIns="0" bIns="0" rtlCol="0">
                  <a:spAutoFit/>
                </a:bodyPr>
                <a:lstStyle/>
                <a:p>
                  <a:pPr algn="ctr"/>
                  <a:r>
                    <a:rPr lang="da-DK" sz="700" dirty="0"/>
                    <a:t>Sekretariat</a:t>
                  </a:r>
                </a:p>
              </p:txBody>
            </p:sp>
          </p:grpSp>
        </p:grpSp>
      </p:grpSp>
    </p:spTree>
    <p:extLst>
      <p:ext uri="{BB962C8B-B14F-4D97-AF65-F5344CB8AC3E}">
        <p14:creationId xmlns:p14="http://schemas.microsoft.com/office/powerpoint/2010/main" val="3042083632"/>
      </p:ext>
    </p:extLst>
  </p:cSld>
  <p:clrMapOvr>
    <a:masterClrMapping/>
  </p:clrMapOvr>
</p:sld>
</file>

<file path=ppt/theme/theme1.xml><?xml version="1.0" encoding="utf-8"?>
<a:theme xmlns:a="http://schemas.openxmlformats.org/drawingml/2006/main" name="Solrød Kommune PowerPoint skabelon">
  <a:themeElements>
    <a:clrScheme name="Solrød Kommune">
      <a:dk1>
        <a:sysClr val="windowText" lastClr="000000"/>
      </a:dk1>
      <a:lt1>
        <a:sysClr val="window" lastClr="FFFFFF"/>
      </a:lt1>
      <a:dk2>
        <a:srgbClr val="1D619D"/>
      </a:dk2>
      <a:lt2>
        <a:srgbClr val="EEECE1"/>
      </a:lt2>
      <a:accent1>
        <a:srgbClr val="BC1413"/>
      </a:accent1>
      <a:accent2>
        <a:srgbClr val="E87D33"/>
      </a:accent2>
      <a:accent3>
        <a:srgbClr val="FFCC00"/>
      </a:accent3>
      <a:accent4>
        <a:srgbClr val="AEB7C1"/>
      </a:accent4>
      <a:accent5>
        <a:srgbClr val="2B717A"/>
      </a:accent5>
      <a:accent6>
        <a:srgbClr val="699A68"/>
      </a:accent6>
      <a:hlink>
        <a:srgbClr val="1D619D"/>
      </a:hlink>
      <a:folHlink>
        <a:srgbClr val="1D619D"/>
      </a:folHlink>
    </a:clrScheme>
    <a:fontScheme name="Solrød Kommune">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accent1"/>
          </a:solidFill>
        </a:ln>
      </a:spPr>
      <a:bodyPr rtlCol="0" anchor="ctr"/>
      <a:lstStyle>
        <a:defPPr algn="ctr">
          <a:defRPr sz="2000" noProof="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3175">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Præsentation1" id="{384067D8-1386-4405-AA15-FD3A7A6458F4}" vid="{23E4DF33-E443-4BBB-80D9-8332B7AB297B}"/>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677</Words>
  <Application>Microsoft Office PowerPoint</Application>
  <PresentationFormat>Widescreen</PresentationFormat>
  <Paragraphs>197</Paragraphs>
  <Slides>11</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11</vt:i4>
      </vt:variant>
    </vt:vector>
  </HeadingPairs>
  <TitlesOfParts>
    <vt:vector size="16" baseType="lpstr">
      <vt:lpstr>Arial</vt:lpstr>
      <vt:lpstr>Segoe UI</vt:lpstr>
      <vt:lpstr>Segoe UI Semilight</vt:lpstr>
      <vt:lpstr>Times New Roman</vt:lpstr>
      <vt:lpstr>Solrød Kommune PowerPoint skabelon</vt:lpstr>
      <vt:lpstr>PowerPoint-præsentation</vt:lpstr>
      <vt:lpstr>Organisationsbeskrivelse</vt:lpstr>
      <vt:lpstr>Tværgående lederfora</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2020-02-27T12:16:34Z</dcterms:created>
  <dcterms:modified xsi:type="dcterms:W3CDTF">2026-01-14T13:15:29Z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www.skabelondesign.dk</vt:lpwstr>
  </property>
  <property fmtid="{D5CDD505-2E9C-101B-9397-08002B2CF9AE}" pid="3" name="TemplafyTimeStamp">
    <vt:lpwstr>2020-04-28T09:35:51.6910386Z</vt:lpwstr>
  </property>
  <property fmtid="{D5CDD505-2E9C-101B-9397-08002B2CF9AE}" pid="4" name="CustomerId">
    <vt:lpwstr>solrod</vt:lpwstr>
  </property>
  <property fmtid="{D5CDD505-2E9C-101B-9397-08002B2CF9AE}" pid="5" name="TemplateId">
    <vt:lpwstr>636783052622535308</vt:lpwstr>
  </property>
  <property fmtid="{D5CDD505-2E9C-101B-9397-08002B2CF9AE}" pid="6" name="UserProfileId">
    <vt:lpwstr>636727619532116178</vt:lpwstr>
  </property>
  <property fmtid="{D5CDD505-2E9C-101B-9397-08002B2CF9AE}" pid="7" name="MSIP_Label_d3a818d7-a6df-44c6-977d-373a3ce78f37_Enabled">
    <vt:lpwstr>true</vt:lpwstr>
  </property>
  <property fmtid="{D5CDD505-2E9C-101B-9397-08002B2CF9AE}" pid="8" name="MSIP_Label_d3a818d7-a6df-44c6-977d-373a3ce78f37_SetDate">
    <vt:lpwstr>2025-07-08T11:28:17Z</vt:lpwstr>
  </property>
  <property fmtid="{D5CDD505-2E9C-101B-9397-08002B2CF9AE}" pid="9" name="MSIP_Label_d3a818d7-a6df-44c6-977d-373a3ce78f37_Method">
    <vt:lpwstr>Privileged</vt:lpwstr>
  </property>
  <property fmtid="{D5CDD505-2E9C-101B-9397-08002B2CF9AE}" pid="10" name="MSIP_Label_d3a818d7-a6df-44c6-977d-373a3ce78f37_Name">
    <vt:lpwstr>Eksternt dokument</vt:lpwstr>
  </property>
  <property fmtid="{D5CDD505-2E9C-101B-9397-08002B2CF9AE}" pid="11" name="MSIP_Label_d3a818d7-a6df-44c6-977d-373a3ce78f37_SiteId">
    <vt:lpwstr>187a735c-5a24-4194-932b-d8363c7c5c41</vt:lpwstr>
  </property>
  <property fmtid="{D5CDD505-2E9C-101B-9397-08002B2CF9AE}" pid="12" name="MSIP_Label_d3a818d7-a6df-44c6-977d-373a3ce78f37_ActionId">
    <vt:lpwstr>4b143f3f-e82b-4682-bce2-68219fd8d951</vt:lpwstr>
  </property>
  <property fmtid="{D5CDD505-2E9C-101B-9397-08002B2CF9AE}" pid="13" name="MSIP_Label_d3a818d7-a6df-44c6-977d-373a3ce78f37_ContentBits">
    <vt:lpwstr>0</vt:lpwstr>
  </property>
  <property fmtid="{D5CDD505-2E9C-101B-9397-08002B2CF9AE}" pid="14" name="MSIP_Label_d3a818d7-a6df-44c6-977d-373a3ce78f37_Tag">
    <vt:lpwstr>10, 0, 1, 1</vt:lpwstr>
  </property>
</Properties>
</file>